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17" r:id="rId2"/>
    <p:sldId id="264" r:id="rId3"/>
    <p:sldId id="309" r:id="rId4"/>
    <p:sldId id="259" r:id="rId5"/>
    <p:sldId id="274" r:id="rId6"/>
    <p:sldId id="310" r:id="rId7"/>
    <p:sldId id="288" r:id="rId8"/>
    <p:sldId id="318" r:id="rId9"/>
  </p:sldIdLst>
  <p:sldSz cx="9144000" cy="5143500" type="screen16x9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0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005DA2"/>
    <a:srgbClr val="584B3F"/>
    <a:srgbClr val="76675D"/>
    <a:srgbClr val="9C7F7B"/>
    <a:srgbClr val="DCDAE3"/>
    <a:srgbClr val="AB8C62"/>
    <a:srgbClr val="343430"/>
    <a:srgbClr val="21211F"/>
    <a:srgbClr val="9A7E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22" autoAdjust="0"/>
    <p:restoredTop sz="94660" autoAdjust="0"/>
  </p:normalViewPr>
  <p:slideViewPr>
    <p:cSldViewPr>
      <p:cViewPr varScale="1">
        <p:scale>
          <a:sx n="133" d="100"/>
          <a:sy n="133" d="100"/>
        </p:scale>
        <p:origin x="688" y="176"/>
      </p:cViewPr>
      <p:guideLst>
        <p:guide orient="horz" pos="1620"/>
        <p:guide pos="30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tags" Target="tags/tag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4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6197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700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700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327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118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700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423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39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>
            <a:off x="755576" y="625398"/>
            <a:ext cx="784887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7"/>
          <p:cNvGrpSpPr>
            <a:grpSpLocks/>
          </p:cNvGrpSpPr>
          <p:nvPr userDrawn="1"/>
        </p:nvGrpSpPr>
        <p:grpSpPr bwMode="auto">
          <a:xfrm>
            <a:off x="323528" y="292895"/>
            <a:ext cx="390372" cy="205979"/>
            <a:chOff x="0" y="0"/>
            <a:chExt cx="1041399" cy="549275"/>
          </a:xfrm>
        </p:grpSpPr>
        <p:sp>
          <p:nvSpPr>
            <p:cNvPr id="13" name="Freeform 16"/>
            <p:cNvSpPr>
              <a:spLocks/>
            </p:cNvSpPr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005D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Freeform 17"/>
            <p:cNvSpPr>
              <a:spLocks/>
            </p:cNvSpPr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399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Freeform 18"/>
            <p:cNvSpPr>
              <a:spLocks/>
            </p:cNvSpPr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F79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8" name="TextBox 15"/>
          <p:cNvSpPr txBox="1"/>
          <p:nvPr userDrawn="1"/>
        </p:nvSpPr>
        <p:spPr>
          <a:xfrm>
            <a:off x="8100392" y="241995"/>
            <a:ext cx="671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EEF1883-7A0E-4F66-9932-E581691AD397}" type="slidenum">
              <a:rPr lang="zh-CN" altLang="en-US" sz="1800" b="0" smtClean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pPr algn="ctr"/>
              <a:t>‹#›</a:t>
            </a:fld>
            <a:r>
              <a:rPr lang="zh-CN" altLang="en-US" sz="1800" b="0" dirty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jpg"/><Relationship Id="rId6" Type="http://schemas.openxmlformats.org/officeDocument/2006/relationships/image" Target="../media/image3.png"/><Relationship Id="rId7" Type="http://schemas.openxmlformats.org/officeDocument/2006/relationships/image" Target="../media/image4.jp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2.jpg"/><Relationship Id="rId6" Type="http://schemas.openxmlformats.org/officeDocument/2006/relationships/image" Target="../media/image3.png"/><Relationship Id="rId7" Type="http://schemas.openxmlformats.org/officeDocument/2006/relationships/image" Target="../media/image4.jp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xmlns="" id="{C5B284D8-45DA-4E19-9B02-5103FC22DF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6" name="Time Will Tell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34781" y="0"/>
            <a:ext cx="336542" cy="33642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6719468" y="252782"/>
            <a:ext cx="2414745" cy="1177235"/>
          </a:xfrm>
          <a:prstGeom prst="rect">
            <a:avLst/>
          </a:prstGeom>
        </p:spPr>
        <p:txBody>
          <a:bodyPr wrap="none" lIns="68571" tIns="34285" rIns="68571" bIns="34285">
            <a:spAutoFit/>
          </a:bodyPr>
          <a:lstStyle/>
          <a:p>
            <a:pPr algn="r"/>
            <a:r>
              <a:rPr lang="en-US" altLang="zh-CN" sz="7200" b="1" dirty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2020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33196121-F342-4933-B8F4-8733444C376D}"/>
              </a:ext>
            </a:extLst>
          </p:cNvPr>
          <p:cNvSpPr/>
          <p:nvPr/>
        </p:nvSpPr>
        <p:spPr>
          <a:xfrm>
            <a:off x="2411761" y="1285589"/>
            <a:ext cx="6732240" cy="1934233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平行四边形 13">
            <a:extLst>
              <a:ext uri="{FF2B5EF4-FFF2-40B4-BE49-F238E27FC236}">
                <a16:creationId xmlns:a16="http://schemas.microsoft.com/office/drawing/2014/main" xmlns="" id="{6CD17600-149D-4CC7-AA04-EB2AD6971DB3}"/>
              </a:ext>
            </a:extLst>
          </p:cNvPr>
          <p:cNvSpPr/>
          <p:nvPr/>
        </p:nvSpPr>
        <p:spPr>
          <a:xfrm>
            <a:off x="-633060" y="1285589"/>
            <a:ext cx="4073415" cy="2366272"/>
          </a:xfrm>
          <a:prstGeom prst="parallelogram">
            <a:avLst/>
          </a:prstGeom>
          <a:blipFill dpi="0" rotWithShape="0">
            <a:blip r:embed="rId7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Rectangle 3"/>
          <p:cNvSpPr txBox="1">
            <a:spLocks noChangeArrowheads="1"/>
          </p:cNvSpPr>
          <p:nvPr/>
        </p:nvSpPr>
        <p:spPr>
          <a:xfrm>
            <a:off x="3194254" y="1797782"/>
            <a:ext cx="5671494" cy="5024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Quarterly work report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5"/>
          <p:cNvCxnSpPr>
            <a:cxnSpLocks noChangeShapeType="1"/>
          </p:cNvCxnSpPr>
          <p:nvPr/>
        </p:nvCxnSpPr>
        <p:spPr bwMode="auto">
          <a:xfrm flipH="1">
            <a:off x="3359304" y="2427734"/>
            <a:ext cx="5491972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Rectangle 4">
            <a:extLst>
              <a:ext uri="{FF2B5EF4-FFF2-40B4-BE49-F238E27FC236}">
                <a16:creationId xmlns:a16="http://schemas.microsoft.com/office/drawing/2014/main" xmlns="" id="{E6C2BBF8-ADBE-4BE2-AC74-3F2E92F94502}"/>
              </a:ext>
            </a:extLst>
          </p:cNvPr>
          <p:cNvSpPr txBox="1">
            <a:spLocks noChangeArrowheads="1"/>
          </p:cNvSpPr>
          <p:nvPr/>
        </p:nvSpPr>
        <p:spPr>
          <a:xfrm>
            <a:off x="2699792" y="2518433"/>
            <a:ext cx="4807056" cy="322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367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4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400"/>
                            </p:stCondLst>
                            <p:childTnLst>
                              <p:par>
                                <p:cTn id="3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iterate type="lt">
                                    <p:tmPct val="7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48" grpId="0"/>
      <p:bldP spid="15" grpId="0" animBg="1"/>
      <p:bldP spid="14" grpId="0" animBg="1"/>
      <p:bldP spid="43" grpId="0" autoUpdateAnimBg="0"/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图片 79">
            <a:extLst>
              <a:ext uri="{FF2B5EF4-FFF2-40B4-BE49-F238E27FC236}">
                <a16:creationId xmlns:a16="http://schemas.microsoft.com/office/drawing/2014/main" xmlns="" id="{735A563C-F60C-4E10-8020-1F0EEC15E3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3717D5C4-3B99-4DAC-A897-2DAC5DAD259B}"/>
              </a:ext>
            </a:extLst>
          </p:cNvPr>
          <p:cNvGrpSpPr/>
          <p:nvPr/>
        </p:nvGrpSpPr>
        <p:grpSpPr>
          <a:xfrm>
            <a:off x="520184" y="1721336"/>
            <a:ext cx="3221132" cy="1692605"/>
            <a:chOff x="637067" y="1300733"/>
            <a:chExt cx="3221132" cy="1692605"/>
          </a:xfrm>
        </p:grpSpPr>
        <p:sp>
          <p:nvSpPr>
            <p:cNvPr id="52" name="平行四边形 51"/>
            <p:cNvSpPr/>
            <p:nvPr/>
          </p:nvSpPr>
          <p:spPr>
            <a:xfrm>
              <a:off x="637067" y="1300733"/>
              <a:ext cx="3221132" cy="1692605"/>
            </a:xfrm>
            <a:prstGeom prst="parallelogram">
              <a:avLst>
                <a:gd name="adj" fmla="val 4820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Impact" panose="020B0806030902050204" pitchFamily="34" charset="0"/>
              </a:endParaRPr>
            </a:p>
          </p:txBody>
        </p:sp>
        <p:sp>
          <p:nvSpPr>
            <p:cNvPr id="15" name="Text Placeholder 4"/>
            <p:cNvSpPr txBox="1">
              <a:spLocks/>
            </p:cNvSpPr>
            <p:nvPr/>
          </p:nvSpPr>
          <p:spPr>
            <a:xfrm>
              <a:off x="1113211" y="1873516"/>
              <a:ext cx="2256285" cy="496784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zh-CN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en-GB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xmlns="" id="{1A751DA5-AB0D-4551-A7FB-145D7387CF6C}"/>
              </a:ext>
            </a:extLst>
          </p:cNvPr>
          <p:cNvGrpSpPr/>
          <p:nvPr/>
        </p:nvGrpSpPr>
        <p:grpSpPr>
          <a:xfrm>
            <a:off x="4803120" y="1558588"/>
            <a:ext cx="526267" cy="526267"/>
            <a:chOff x="3995936" y="1495374"/>
            <a:chExt cx="720080" cy="720080"/>
          </a:xfrm>
        </p:grpSpPr>
        <p:sp>
          <p:nvSpPr>
            <p:cNvPr id="82" name="椭圆 81">
              <a:extLst>
                <a:ext uri="{FF2B5EF4-FFF2-40B4-BE49-F238E27FC236}">
                  <a16:creationId xmlns:a16="http://schemas.microsoft.com/office/drawing/2014/main" xmlns="" id="{62447B69-16D1-4CB3-9A4F-AAA171F1789E}"/>
                </a:ext>
              </a:extLst>
            </p:cNvPr>
            <p:cNvSpPr/>
            <p:nvPr/>
          </p:nvSpPr>
          <p:spPr>
            <a:xfrm>
              <a:off x="3995936" y="1495374"/>
              <a:ext cx="720080" cy="720080"/>
            </a:xfrm>
            <a:prstGeom prst="ellipse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TextBox 15">
              <a:extLst>
                <a:ext uri="{FF2B5EF4-FFF2-40B4-BE49-F238E27FC236}">
                  <a16:creationId xmlns:a16="http://schemas.microsoft.com/office/drawing/2014/main" xmlns="" id="{97800192-58E1-4129-997B-165089E2098A}"/>
                </a:ext>
              </a:extLst>
            </p:cNvPr>
            <p:cNvSpPr txBox="1"/>
            <p:nvPr/>
          </p:nvSpPr>
          <p:spPr>
            <a:xfrm>
              <a:off x="4023348" y="1567957"/>
              <a:ext cx="665025" cy="5474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4" name="组合 83">
            <a:extLst>
              <a:ext uri="{FF2B5EF4-FFF2-40B4-BE49-F238E27FC236}">
                <a16:creationId xmlns:a16="http://schemas.microsoft.com/office/drawing/2014/main" xmlns="" id="{3B010C03-ACC4-4BA5-AAA9-945AFA75CE5A}"/>
              </a:ext>
            </a:extLst>
          </p:cNvPr>
          <p:cNvGrpSpPr/>
          <p:nvPr/>
        </p:nvGrpSpPr>
        <p:grpSpPr>
          <a:xfrm>
            <a:off x="4773886" y="2381341"/>
            <a:ext cx="526267" cy="526267"/>
            <a:chOff x="3995936" y="1495374"/>
            <a:chExt cx="720080" cy="720080"/>
          </a:xfrm>
        </p:grpSpPr>
        <p:sp>
          <p:nvSpPr>
            <p:cNvPr id="85" name="椭圆 84">
              <a:extLst>
                <a:ext uri="{FF2B5EF4-FFF2-40B4-BE49-F238E27FC236}">
                  <a16:creationId xmlns:a16="http://schemas.microsoft.com/office/drawing/2014/main" xmlns="" id="{716AECF9-1DA1-4732-BCA7-927AABAA9811}"/>
                </a:ext>
              </a:extLst>
            </p:cNvPr>
            <p:cNvSpPr/>
            <p:nvPr/>
          </p:nvSpPr>
          <p:spPr>
            <a:xfrm>
              <a:off x="3995936" y="1495374"/>
              <a:ext cx="720080" cy="720080"/>
            </a:xfrm>
            <a:prstGeom prst="ellipse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TextBox 15">
              <a:extLst>
                <a:ext uri="{FF2B5EF4-FFF2-40B4-BE49-F238E27FC236}">
                  <a16:creationId xmlns:a16="http://schemas.microsoft.com/office/drawing/2014/main" xmlns="" id="{FD21B08D-6018-4DAC-9BBD-3460A4617EA8}"/>
                </a:ext>
              </a:extLst>
            </p:cNvPr>
            <p:cNvSpPr txBox="1"/>
            <p:nvPr/>
          </p:nvSpPr>
          <p:spPr>
            <a:xfrm>
              <a:off x="4023348" y="1567957"/>
              <a:ext cx="665025" cy="5474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xmlns="" id="{E942ABB5-66F9-49E7-A564-EDC2EF83C9F9}"/>
              </a:ext>
            </a:extLst>
          </p:cNvPr>
          <p:cNvGrpSpPr/>
          <p:nvPr/>
        </p:nvGrpSpPr>
        <p:grpSpPr>
          <a:xfrm>
            <a:off x="4780989" y="3204370"/>
            <a:ext cx="526267" cy="526267"/>
            <a:chOff x="3995936" y="1495374"/>
            <a:chExt cx="720080" cy="720080"/>
          </a:xfrm>
        </p:grpSpPr>
        <p:sp>
          <p:nvSpPr>
            <p:cNvPr id="88" name="椭圆 87">
              <a:extLst>
                <a:ext uri="{FF2B5EF4-FFF2-40B4-BE49-F238E27FC236}">
                  <a16:creationId xmlns:a16="http://schemas.microsoft.com/office/drawing/2014/main" xmlns="" id="{BA99E097-93B8-41AD-8995-71E64B4744B6}"/>
                </a:ext>
              </a:extLst>
            </p:cNvPr>
            <p:cNvSpPr/>
            <p:nvPr/>
          </p:nvSpPr>
          <p:spPr>
            <a:xfrm>
              <a:off x="3995936" y="1495374"/>
              <a:ext cx="720080" cy="720080"/>
            </a:xfrm>
            <a:prstGeom prst="ellipse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TextBox 15">
              <a:extLst>
                <a:ext uri="{FF2B5EF4-FFF2-40B4-BE49-F238E27FC236}">
                  <a16:creationId xmlns:a16="http://schemas.microsoft.com/office/drawing/2014/main" xmlns="" id="{31C18FDC-FA39-4063-9381-CB8A4BBCDA2C}"/>
                </a:ext>
              </a:extLst>
            </p:cNvPr>
            <p:cNvSpPr txBox="1"/>
            <p:nvPr/>
          </p:nvSpPr>
          <p:spPr>
            <a:xfrm>
              <a:off x="4023348" y="1567957"/>
              <a:ext cx="665025" cy="5474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0" name="组合 89">
            <a:extLst>
              <a:ext uri="{FF2B5EF4-FFF2-40B4-BE49-F238E27FC236}">
                <a16:creationId xmlns:a16="http://schemas.microsoft.com/office/drawing/2014/main" xmlns="" id="{1E2240AD-E5BD-432C-80C9-D4608992E5C3}"/>
              </a:ext>
            </a:extLst>
          </p:cNvPr>
          <p:cNvGrpSpPr/>
          <p:nvPr/>
        </p:nvGrpSpPr>
        <p:grpSpPr>
          <a:xfrm>
            <a:off x="4794851" y="4057614"/>
            <a:ext cx="526267" cy="526267"/>
            <a:chOff x="3995936" y="1495374"/>
            <a:chExt cx="720080" cy="720080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xmlns="" id="{19CBBD8C-C211-4800-B5BF-544BEBD08D7A}"/>
                </a:ext>
              </a:extLst>
            </p:cNvPr>
            <p:cNvSpPr/>
            <p:nvPr/>
          </p:nvSpPr>
          <p:spPr>
            <a:xfrm>
              <a:off x="3995936" y="1495374"/>
              <a:ext cx="720080" cy="720080"/>
            </a:xfrm>
            <a:prstGeom prst="ellipse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TextBox 15">
              <a:extLst>
                <a:ext uri="{FF2B5EF4-FFF2-40B4-BE49-F238E27FC236}">
                  <a16:creationId xmlns:a16="http://schemas.microsoft.com/office/drawing/2014/main" xmlns="" id="{7CCDCB26-4EF3-47CE-96CB-448B94143D0F}"/>
                </a:ext>
              </a:extLst>
            </p:cNvPr>
            <p:cNvSpPr txBox="1"/>
            <p:nvPr/>
          </p:nvSpPr>
          <p:spPr>
            <a:xfrm>
              <a:off x="4023348" y="1567957"/>
              <a:ext cx="665025" cy="5474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370CEC8A-04DF-4AE8-B83A-6FAD798611AB}"/>
              </a:ext>
            </a:extLst>
          </p:cNvPr>
          <p:cNvGrpSpPr/>
          <p:nvPr/>
        </p:nvGrpSpPr>
        <p:grpSpPr>
          <a:xfrm>
            <a:off x="4773886" y="746328"/>
            <a:ext cx="526267" cy="526267"/>
            <a:chOff x="3995936" y="1495374"/>
            <a:chExt cx="720080" cy="720080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xmlns="" id="{034C1821-9DA5-4395-A05C-69E447A05284}"/>
                </a:ext>
              </a:extLst>
            </p:cNvPr>
            <p:cNvSpPr/>
            <p:nvPr/>
          </p:nvSpPr>
          <p:spPr>
            <a:xfrm>
              <a:off x="3995936" y="1495374"/>
              <a:ext cx="720080" cy="720080"/>
            </a:xfrm>
            <a:prstGeom prst="ellipse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xmlns="" id="{9CDA9B0D-D67D-46AA-907B-FCCA9488CBCC}"/>
                </a:ext>
              </a:extLst>
            </p:cNvPr>
            <p:cNvSpPr txBox="1"/>
            <p:nvPr/>
          </p:nvSpPr>
          <p:spPr>
            <a:xfrm>
              <a:off x="4023348" y="1567957"/>
              <a:ext cx="599832" cy="4937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33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xmlns="" id="{C36B473E-365A-4826-96EB-7CC393D802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42" name="组合 41"/>
          <p:cNvGrpSpPr/>
          <p:nvPr/>
        </p:nvGrpSpPr>
        <p:grpSpPr>
          <a:xfrm>
            <a:off x="0" y="1651830"/>
            <a:ext cx="9144000" cy="1814777"/>
            <a:chOff x="170694" y="177982"/>
            <a:chExt cx="3936004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70694" y="261768"/>
              <a:ext cx="3936004" cy="61198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50907" y="284178"/>
              <a:ext cx="569115" cy="55973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sz="8000" dirty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zh-CN" altLang="en-US" sz="8000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2977976" y="2046770"/>
            <a:ext cx="5050408" cy="623250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Crawling of data sets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5940152" y="1274820"/>
            <a:ext cx="432048" cy="432834"/>
            <a:chOff x="6084168" y="1274820"/>
            <a:chExt cx="432048" cy="432834"/>
          </a:xfrm>
        </p:grpSpPr>
        <p:sp>
          <p:nvSpPr>
            <p:cNvPr id="14" name="椭圆 22"/>
            <p:cNvSpPr>
              <a:spLocks noChangeArrowheads="1"/>
            </p:cNvSpPr>
            <p:nvPr/>
          </p:nvSpPr>
          <p:spPr bwMode="auto">
            <a:xfrm>
              <a:off x="6084168" y="1274820"/>
              <a:ext cx="432048" cy="4328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itchFamily="34" charset="0"/>
              </a:endParaRPr>
            </a:p>
          </p:txBody>
        </p:sp>
        <p:sp>
          <p:nvSpPr>
            <p:cNvPr id="19" name="Freeform 59"/>
            <p:cNvSpPr>
              <a:spLocks noChangeArrowheads="1"/>
            </p:cNvSpPr>
            <p:nvPr/>
          </p:nvSpPr>
          <p:spPr bwMode="auto">
            <a:xfrm>
              <a:off x="6180302" y="1365898"/>
              <a:ext cx="239780" cy="250679"/>
            </a:xfrm>
            <a:custGeom>
              <a:avLst/>
              <a:gdLst>
                <a:gd name="T0" fmla="*/ 73627430 w 581"/>
                <a:gd name="T1" fmla="*/ 67678707 h 609"/>
                <a:gd name="T2" fmla="*/ 61659637 w 581"/>
                <a:gd name="T3" fmla="*/ 78678142 h 609"/>
                <a:gd name="T4" fmla="*/ 54244957 w 581"/>
                <a:gd name="T5" fmla="*/ 72208055 h 609"/>
                <a:gd name="T6" fmla="*/ 57106883 w 581"/>
                <a:gd name="T7" fmla="*/ 65867111 h 609"/>
                <a:gd name="T8" fmla="*/ 61659637 w 581"/>
                <a:gd name="T9" fmla="*/ 69490662 h 609"/>
                <a:gd name="T10" fmla="*/ 71806401 w 581"/>
                <a:gd name="T11" fmla="*/ 61338122 h 609"/>
                <a:gd name="T12" fmla="*/ 73627430 w 581"/>
                <a:gd name="T13" fmla="*/ 67678707 h 609"/>
                <a:gd name="T14" fmla="*/ 61659637 w 581"/>
                <a:gd name="T15" fmla="*/ 64055516 h 609"/>
                <a:gd name="T16" fmla="*/ 49691843 w 581"/>
                <a:gd name="T17" fmla="*/ 69490662 h 609"/>
                <a:gd name="T18" fmla="*/ 51513233 w 581"/>
                <a:gd name="T19" fmla="*/ 75054951 h 609"/>
                <a:gd name="T20" fmla="*/ 3772261 w 581"/>
                <a:gd name="T21" fmla="*/ 78678142 h 609"/>
                <a:gd name="T22" fmla="*/ 0 w 581"/>
                <a:gd name="T23" fmla="*/ 10999436 h 609"/>
                <a:gd name="T24" fmla="*/ 10146404 w 581"/>
                <a:gd name="T25" fmla="*/ 7246742 h 609"/>
                <a:gd name="T26" fmla="*/ 17561444 w 581"/>
                <a:gd name="T27" fmla="*/ 18246178 h 609"/>
                <a:gd name="T28" fmla="*/ 24845922 w 581"/>
                <a:gd name="T29" fmla="*/ 7246742 h 609"/>
                <a:gd name="T30" fmla="*/ 28488341 w 581"/>
                <a:gd name="T31" fmla="*/ 10999436 h 609"/>
                <a:gd name="T32" fmla="*/ 43318061 w 581"/>
                <a:gd name="T33" fmla="*/ 10999436 h 609"/>
                <a:gd name="T34" fmla="*/ 46960119 w 581"/>
                <a:gd name="T35" fmla="*/ 7246742 h 609"/>
                <a:gd name="T36" fmla="*/ 54244957 w 581"/>
                <a:gd name="T37" fmla="*/ 18246178 h 609"/>
                <a:gd name="T38" fmla="*/ 61659637 w 581"/>
                <a:gd name="T39" fmla="*/ 7246742 h 609"/>
                <a:gd name="T40" fmla="*/ 71806401 w 581"/>
                <a:gd name="T41" fmla="*/ 10999436 h 609"/>
                <a:gd name="T42" fmla="*/ 66212751 w 581"/>
                <a:gd name="T43" fmla="*/ 59526167 h 609"/>
                <a:gd name="T44" fmla="*/ 10146404 w 581"/>
                <a:gd name="T45" fmla="*/ 63149718 h 609"/>
                <a:gd name="T46" fmla="*/ 12878128 w 581"/>
                <a:gd name="T47" fmla="*/ 65867111 h 609"/>
                <a:gd name="T48" fmla="*/ 39545439 w 581"/>
                <a:gd name="T49" fmla="*/ 63149718 h 609"/>
                <a:gd name="T50" fmla="*/ 39545439 w 581"/>
                <a:gd name="T51" fmla="*/ 63149718 h 609"/>
                <a:gd name="T52" fmla="*/ 39545439 w 581"/>
                <a:gd name="T53" fmla="*/ 63149718 h 609"/>
                <a:gd name="T54" fmla="*/ 12878128 w 581"/>
                <a:gd name="T55" fmla="*/ 60431965 h 609"/>
                <a:gd name="T56" fmla="*/ 58017218 w 581"/>
                <a:gd name="T57" fmla="*/ 28339815 h 609"/>
                <a:gd name="T58" fmla="*/ 13788823 w 581"/>
                <a:gd name="T59" fmla="*/ 28339815 h 609"/>
                <a:gd name="T60" fmla="*/ 13788823 w 581"/>
                <a:gd name="T61" fmla="*/ 35715700 h 609"/>
                <a:gd name="T62" fmla="*/ 61659637 w 581"/>
                <a:gd name="T63" fmla="*/ 31963007 h 609"/>
                <a:gd name="T64" fmla="*/ 58017218 w 581"/>
                <a:gd name="T65" fmla="*/ 43868240 h 609"/>
                <a:gd name="T66" fmla="*/ 35903020 w 581"/>
                <a:gd name="T67" fmla="*/ 43868240 h 609"/>
                <a:gd name="T68" fmla="*/ 13788823 w 581"/>
                <a:gd name="T69" fmla="*/ 43868240 h 609"/>
                <a:gd name="T70" fmla="*/ 13788823 w 581"/>
                <a:gd name="T71" fmla="*/ 51244484 h 609"/>
                <a:gd name="T72" fmla="*/ 35903020 w 581"/>
                <a:gd name="T73" fmla="*/ 51244484 h 609"/>
                <a:gd name="T74" fmla="*/ 61659637 w 581"/>
                <a:gd name="T75" fmla="*/ 47491791 h 609"/>
                <a:gd name="T76" fmla="*/ 54244957 w 581"/>
                <a:gd name="T77" fmla="*/ 14622627 h 609"/>
                <a:gd name="T78" fmla="*/ 50602538 w 581"/>
                <a:gd name="T79" fmla="*/ 10999436 h 609"/>
                <a:gd name="T80" fmla="*/ 54244957 w 581"/>
                <a:gd name="T81" fmla="*/ 0 h 609"/>
                <a:gd name="T82" fmla="*/ 58017218 w 581"/>
                <a:gd name="T83" fmla="*/ 10999436 h 609"/>
                <a:gd name="T84" fmla="*/ 35903020 w 581"/>
                <a:gd name="T85" fmla="*/ 14622627 h 609"/>
                <a:gd name="T86" fmla="*/ 32260601 w 581"/>
                <a:gd name="T87" fmla="*/ 10999436 h 609"/>
                <a:gd name="T88" fmla="*/ 35903020 w 581"/>
                <a:gd name="T89" fmla="*/ 0 h 609"/>
                <a:gd name="T90" fmla="*/ 39545439 w 581"/>
                <a:gd name="T91" fmla="*/ 10999436 h 609"/>
                <a:gd name="T92" fmla="*/ 17561444 w 581"/>
                <a:gd name="T93" fmla="*/ 14622627 h 609"/>
                <a:gd name="T94" fmla="*/ 13788823 w 581"/>
                <a:gd name="T95" fmla="*/ 10999436 h 609"/>
                <a:gd name="T96" fmla="*/ 17561444 w 581"/>
                <a:gd name="T97" fmla="*/ 0 h 609"/>
                <a:gd name="T98" fmla="*/ 21203502 w 581"/>
                <a:gd name="T99" fmla="*/ 10999436 h 60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581" h="609">
                  <a:moveTo>
                    <a:pt x="566" y="523"/>
                  </a:moveTo>
                  <a:lnTo>
                    <a:pt x="566" y="523"/>
                  </a:lnTo>
                  <a:cubicBezTo>
                    <a:pt x="495" y="594"/>
                    <a:pt x="495" y="594"/>
                    <a:pt x="495" y="594"/>
                  </a:cubicBezTo>
                  <a:cubicBezTo>
                    <a:pt x="488" y="601"/>
                    <a:pt x="481" y="608"/>
                    <a:pt x="474" y="608"/>
                  </a:cubicBezTo>
                  <a:cubicBezTo>
                    <a:pt x="467" y="608"/>
                    <a:pt x="460" y="601"/>
                    <a:pt x="453" y="594"/>
                  </a:cubicBezTo>
                  <a:cubicBezTo>
                    <a:pt x="417" y="558"/>
                    <a:pt x="417" y="558"/>
                    <a:pt x="417" y="558"/>
                  </a:cubicBezTo>
                  <a:cubicBezTo>
                    <a:pt x="410" y="551"/>
                    <a:pt x="410" y="544"/>
                    <a:pt x="410" y="537"/>
                  </a:cubicBezTo>
                  <a:cubicBezTo>
                    <a:pt x="410" y="523"/>
                    <a:pt x="417" y="509"/>
                    <a:pt x="439" y="509"/>
                  </a:cubicBezTo>
                  <a:cubicBezTo>
                    <a:pt x="446" y="509"/>
                    <a:pt x="453" y="516"/>
                    <a:pt x="453" y="523"/>
                  </a:cubicBezTo>
                  <a:cubicBezTo>
                    <a:pt x="474" y="537"/>
                    <a:pt x="474" y="537"/>
                    <a:pt x="474" y="537"/>
                  </a:cubicBezTo>
                  <a:cubicBezTo>
                    <a:pt x="530" y="481"/>
                    <a:pt x="530" y="481"/>
                    <a:pt x="530" y="481"/>
                  </a:cubicBezTo>
                  <a:cubicBezTo>
                    <a:pt x="537" y="474"/>
                    <a:pt x="545" y="474"/>
                    <a:pt x="552" y="474"/>
                  </a:cubicBezTo>
                  <a:cubicBezTo>
                    <a:pt x="566" y="474"/>
                    <a:pt x="580" y="488"/>
                    <a:pt x="580" y="502"/>
                  </a:cubicBezTo>
                  <a:cubicBezTo>
                    <a:pt x="580" y="509"/>
                    <a:pt x="573" y="516"/>
                    <a:pt x="566" y="523"/>
                  </a:cubicBezTo>
                  <a:close/>
                  <a:moveTo>
                    <a:pt x="474" y="495"/>
                  </a:moveTo>
                  <a:lnTo>
                    <a:pt x="474" y="495"/>
                  </a:lnTo>
                  <a:cubicBezTo>
                    <a:pt x="467" y="488"/>
                    <a:pt x="453" y="481"/>
                    <a:pt x="439" y="481"/>
                  </a:cubicBezTo>
                  <a:cubicBezTo>
                    <a:pt x="403" y="481"/>
                    <a:pt x="382" y="509"/>
                    <a:pt x="382" y="537"/>
                  </a:cubicBezTo>
                  <a:cubicBezTo>
                    <a:pt x="382" y="558"/>
                    <a:pt x="389" y="573"/>
                    <a:pt x="396" y="580"/>
                  </a:cubicBezTo>
                  <a:cubicBezTo>
                    <a:pt x="424" y="608"/>
                    <a:pt x="424" y="608"/>
                    <a:pt x="424" y="608"/>
                  </a:cubicBezTo>
                  <a:cubicBezTo>
                    <a:pt x="29" y="608"/>
                    <a:pt x="29" y="608"/>
                    <a:pt x="29" y="608"/>
                  </a:cubicBezTo>
                  <a:cubicBezTo>
                    <a:pt x="15" y="608"/>
                    <a:pt x="0" y="594"/>
                    <a:pt x="0" y="58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71"/>
                    <a:pt x="15" y="56"/>
                    <a:pt x="29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8" y="120"/>
                    <a:pt x="106" y="141"/>
                    <a:pt x="135" y="141"/>
                  </a:cubicBezTo>
                  <a:cubicBezTo>
                    <a:pt x="163" y="141"/>
                    <a:pt x="191" y="120"/>
                    <a:pt x="191" y="85"/>
                  </a:cubicBezTo>
                  <a:cubicBezTo>
                    <a:pt x="191" y="56"/>
                    <a:pt x="191" y="56"/>
                    <a:pt x="191" y="56"/>
                  </a:cubicBezTo>
                  <a:cubicBezTo>
                    <a:pt x="219" y="56"/>
                    <a:pt x="219" y="56"/>
                    <a:pt x="219" y="56"/>
                  </a:cubicBezTo>
                  <a:cubicBezTo>
                    <a:pt x="219" y="85"/>
                    <a:pt x="219" y="85"/>
                    <a:pt x="219" y="85"/>
                  </a:cubicBezTo>
                  <a:cubicBezTo>
                    <a:pt x="219" y="120"/>
                    <a:pt x="248" y="141"/>
                    <a:pt x="276" y="141"/>
                  </a:cubicBezTo>
                  <a:cubicBezTo>
                    <a:pt x="304" y="141"/>
                    <a:pt x="333" y="120"/>
                    <a:pt x="333" y="85"/>
                  </a:cubicBezTo>
                  <a:cubicBezTo>
                    <a:pt x="333" y="56"/>
                    <a:pt x="333" y="56"/>
                    <a:pt x="333" y="56"/>
                  </a:cubicBezTo>
                  <a:cubicBezTo>
                    <a:pt x="361" y="56"/>
                    <a:pt x="361" y="56"/>
                    <a:pt x="361" y="56"/>
                  </a:cubicBezTo>
                  <a:cubicBezTo>
                    <a:pt x="361" y="85"/>
                    <a:pt x="361" y="85"/>
                    <a:pt x="361" y="85"/>
                  </a:cubicBezTo>
                  <a:cubicBezTo>
                    <a:pt x="361" y="120"/>
                    <a:pt x="389" y="141"/>
                    <a:pt x="417" y="141"/>
                  </a:cubicBezTo>
                  <a:cubicBezTo>
                    <a:pt x="446" y="141"/>
                    <a:pt x="474" y="120"/>
                    <a:pt x="474" y="85"/>
                  </a:cubicBezTo>
                  <a:cubicBezTo>
                    <a:pt x="474" y="56"/>
                    <a:pt x="474" y="56"/>
                    <a:pt x="474" y="56"/>
                  </a:cubicBezTo>
                  <a:cubicBezTo>
                    <a:pt x="523" y="56"/>
                    <a:pt x="523" y="56"/>
                    <a:pt x="523" y="56"/>
                  </a:cubicBezTo>
                  <a:cubicBezTo>
                    <a:pt x="537" y="56"/>
                    <a:pt x="552" y="71"/>
                    <a:pt x="552" y="85"/>
                  </a:cubicBezTo>
                  <a:cubicBezTo>
                    <a:pt x="552" y="445"/>
                    <a:pt x="552" y="445"/>
                    <a:pt x="552" y="445"/>
                  </a:cubicBezTo>
                  <a:cubicBezTo>
                    <a:pt x="530" y="445"/>
                    <a:pt x="516" y="452"/>
                    <a:pt x="509" y="460"/>
                  </a:cubicBezTo>
                  <a:lnTo>
                    <a:pt x="474" y="495"/>
                  </a:lnTo>
                  <a:close/>
                  <a:moveTo>
                    <a:pt x="78" y="488"/>
                  </a:moveTo>
                  <a:lnTo>
                    <a:pt x="78" y="488"/>
                  </a:lnTo>
                  <a:cubicBezTo>
                    <a:pt x="78" y="502"/>
                    <a:pt x="85" y="509"/>
                    <a:pt x="99" y="509"/>
                  </a:cubicBezTo>
                  <a:cubicBezTo>
                    <a:pt x="283" y="509"/>
                    <a:pt x="283" y="509"/>
                    <a:pt x="283" y="509"/>
                  </a:cubicBezTo>
                  <a:cubicBezTo>
                    <a:pt x="297" y="509"/>
                    <a:pt x="304" y="502"/>
                    <a:pt x="304" y="488"/>
                  </a:cubicBezTo>
                  <a:cubicBezTo>
                    <a:pt x="304" y="474"/>
                    <a:pt x="297" y="467"/>
                    <a:pt x="283" y="467"/>
                  </a:cubicBezTo>
                  <a:cubicBezTo>
                    <a:pt x="99" y="467"/>
                    <a:pt x="99" y="467"/>
                    <a:pt x="99" y="467"/>
                  </a:cubicBezTo>
                  <a:cubicBezTo>
                    <a:pt x="85" y="467"/>
                    <a:pt x="78" y="474"/>
                    <a:pt x="78" y="488"/>
                  </a:cubicBezTo>
                  <a:close/>
                  <a:moveTo>
                    <a:pt x="446" y="219"/>
                  </a:moveTo>
                  <a:lnTo>
                    <a:pt x="446" y="219"/>
                  </a:lnTo>
                  <a:cubicBezTo>
                    <a:pt x="106" y="219"/>
                    <a:pt x="106" y="219"/>
                    <a:pt x="106" y="219"/>
                  </a:cubicBezTo>
                  <a:cubicBezTo>
                    <a:pt x="92" y="219"/>
                    <a:pt x="78" y="233"/>
                    <a:pt x="78" y="247"/>
                  </a:cubicBezTo>
                  <a:cubicBezTo>
                    <a:pt x="78" y="262"/>
                    <a:pt x="92" y="276"/>
                    <a:pt x="106" y="276"/>
                  </a:cubicBezTo>
                  <a:cubicBezTo>
                    <a:pt x="446" y="276"/>
                    <a:pt x="446" y="276"/>
                    <a:pt x="446" y="276"/>
                  </a:cubicBezTo>
                  <a:cubicBezTo>
                    <a:pt x="460" y="276"/>
                    <a:pt x="474" y="262"/>
                    <a:pt x="474" y="247"/>
                  </a:cubicBezTo>
                  <a:cubicBezTo>
                    <a:pt x="474" y="233"/>
                    <a:pt x="460" y="219"/>
                    <a:pt x="446" y="219"/>
                  </a:cubicBezTo>
                  <a:close/>
                  <a:moveTo>
                    <a:pt x="446" y="339"/>
                  </a:moveTo>
                  <a:lnTo>
                    <a:pt x="446" y="339"/>
                  </a:lnTo>
                  <a:cubicBezTo>
                    <a:pt x="276" y="339"/>
                    <a:pt x="276" y="339"/>
                    <a:pt x="276" y="339"/>
                  </a:cubicBezTo>
                  <a:cubicBezTo>
                    <a:pt x="226" y="339"/>
                    <a:pt x="226" y="339"/>
                    <a:pt x="226" y="339"/>
                  </a:cubicBezTo>
                  <a:cubicBezTo>
                    <a:pt x="106" y="339"/>
                    <a:pt x="106" y="339"/>
                    <a:pt x="106" y="339"/>
                  </a:cubicBezTo>
                  <a:cubicBezTo>
                    <a:pt x="92" y="339"/>
                    <a:pt x="78" y="353"/>
                    <a:pt x="78" y="367"/>
                  </a:cubicBezTo>
                  <a:cubicBezTo>
                    <a:pt x="78" y="389"/>
                    <a:pt x="92" y="396"/>
                    <a:pt x="106" y="396"/>
                  </a:cubicBezTo>
                  <a:cubicBezTo>
                    <a:pt x="226" y="396"/>
                    <a:pt x="226" y="396"/>
                    <a:pt x="226" y="396"/>
                  </a:cubicBezTo>
                  <a:cubicBezTo>
                    <a:pt x="276" y="396"/>
                    <a:pt x="276" y="396"/>
                    <a:pt x="276" y="396"/>
                  </a:cubicBezTo>
                  <a:cubicBezTo>
                    <a:pt x="446" y="396"/>
                    <a:pt x="446" y="396"/>
                    <a:pt x="446" y="396"/>
                  </a:cubicBezTo>
                  <a:cubicBezTo>
                    <a:pt x="460" y="396"/>
                    <a:pt x="474" y="389"/>
                    <a:pt x="474" y="367"/>
                  </a:cubicBezTo>
                  <a:cubicBezTo>
                    <a:pt x="474" y="353"/>
                    <a:pt x="460" y="339"/>
                    <a:pt x="446" y="339"/>
                  </a:cubicBezTo>
                  <a:close/>
                  <a:moveTo>
                    <a:pt x="417" y="113"/>
                  </a:moveTo>
                  <a:lnTo>
                    <a:pt x="417" y="113"/>
                  </a:lnTo>
                  <a:cubicBezTo>
                    <a:pt x="403" y="113"/>
                    <a:pt x="389" y="106"/>
                    <a:pt x="389" y="85"/>
                  </a:cubicBezTo>
                  <a:cubicBezTo>
                    <a:pt x="389" y="28"/>
                    <a:pt x="389" y="28"/>
                    <a:pt x="389" y="28"/>
                  </a:cubicBezTo>
                  <a:cubicBezTo>
                    <a:pt x="389" y="14"/>
                    <a:pt x="403" y="0"/>
                    <a:pt x="417" y="0"/>
                  </a:cubicBezTo>
                  <a:cubicBezTo>
                    <a:pt x="431" y="0"/>
                    <a:pt x="446" y="14"/>
                    <a:pt x="446" y="28"/>
                  </a:cubicBezTo>
                  <a:cubicBezTo>
                    <a:pt x="446" y="85"/>
                    <a:pt x="446" y="85"/>
                    <a:pt x="446" y="85"/>
                  </a:cubicBezTo>
                  <a:cubicBezTo>
                    <a:pt x="446" y="106"/>
                    <a:pt x="431" y="113"/>
                    <a:pt x="417" y="113"/>
                  </a:cubicBezTo>
                  <a:close/>
                  <a:moveTo>
                    <a:pt x="276" y="113"/>
                  </a:moveTo>
                  <a:lnTo>
                    <a:pt x="276" y="113"/>
                  </a:lnTo>
                  <a:cubicBezTo>
                    <a:pt x="262" y="113"/>
                    <a:pt x="248" y="106"/>
                    <a:pt x="248" y="85"/>
                  </a:cubicBezTo>
                  <a:cubicBezTo>
                    <a:pt x="248" y="28"/>
                    <a:pt x="248" y="28"/>
                    <a:pt x="248" y="28"/>
                  </a:cubicBezTo>
                  <a:cubicBezTo>
                    <a:pt x="248" y="14"/>
                    <a:pt x="262" y="0"/>
                    <a:pt x="276" y="0"/>
                  </a:cubicBezTo>
                  <a:cubicBezTo>
                    <a:pt x="290" y="0"/>
                    <a:pt x="304" y="14"/>
                    <a:pt x="304" y="28"/>
                  </a:cubicBezTo>
                  <a:cubicBezTo>
                    <a:pt x="304" y="85"/>
                    <a:pt x="304" y="85"/>
                    <a:pt x="304" y="85"/>
                  </a:cubicBezTo>
                  <a:cubicBezTo>
                    <a:pt x="304" y="106"/>
                    <a:pt x="290" y="113"/>
                    <a:pt x="276" y="113"/>
                  </a:cubicBezTo>
                  <a:close/>
                  <a:moveTo>
                    <a:pt x="135" y="113"/>
                  </a:moveTo>
                  <a:lnTo>
                    <a:pt x="135" y="113"/>
                  </a:lnTo>
                  <a:cubicBezTo>
                    <a:pt x="121" y="113"/>
                    <a:pt x="106" y="106"/>
                    <a:pt x="106" y="85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14"/>
                    <a:pt x="121" y="0"/>
                    <a:pt x="135" y="0"/>
                  </a:cubicBezTo>
                  <a:cubicBezTo>
                    <a:pt x="149" y="0"/>
                    <a:pt x="163" y="14"/>
                    <a:pt x="163" y="28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3" y="106"/>
                    <a:pt x="149" y="113"/>
                    <a:pt x="135" y="1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latin typeface="Roboto Ligh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44008" y="1275213"/>
            <a:ext cx="432048" cy="432048"/>
            <a:chOff x="4788024" y="1275213"/>
            <a:chExt cx="432048" cy="432048"/>
          </a:xfrm>
        </p:grpSpPr>
        <p:sp>
          <p:nvSpPr>
            <p:cNvPr id="17" name="椭圆 65"/>
            <p:cNvSpPr>
              <a:spLocks noChangeArrowheads="1"/>
            </p:cNvSpPr>
            <p:nvPr/>
          </p:nvSpPr>
          <p:spPr bwMode="auto">
            <a:xfrm>
              <a:off x="4788024" y="1275213"/>
              <a:ext cx="432048" cy="432048"/>
            </a:xfrm>
            <a:prstGeom prst="ellipse">
              <a:avLst/>
            </a:prstGeom>
            <a:solidFill>
              <a:srgbClr val="F79600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itchFamily="34" charset="0"/>
              </a:endParaRPr>
            </a:p>
          </p:txBody>
        </p:sp>
        <p:sp>
          <p:nvSpPr>
            <p:cNvPr id="20" name="Freeform 110"/>
            <p:cNvSpPr>
              <a:spLocks noChangeArrowheads="1"/>
            </p:cNvSpPr>
            <p:nvPr/>
          </p:nvSpPr>
          <p:spPr bwMode="auto">
            <a:xfrm>
              <a:off x="4891102" y="1366806"/>
              <a:ext cx="250679" cy="248862"/>
            </a:xfrm>
            <a:custGeom>
              <a:avLst/>
              <a:gdLst>
                <a:gd name="T0" fmla="*/ 78678142 w 609"/>
                <a:gd name="T1" fmla="*/ 71002280 h 602"/>
                <a:gd name="T2" fmla="*/ 78678142 w 609"/>
                <a:gd name="T3" fmla="*/ 71002280 h 602"/>
                <a:gd name="T4" fmla="*/ 71302258 w 609"/>
                <a:gd name="T5" fmla="*/ 78441997 h 602"/>
                <a:gd name="T6" fmla="*/ 65867111 w 609"/>
                <a:gd name="T7" fmla="*/ 76614673 h 602"/>
                <a:gd name="T8" fmla="*/ 44774038 w 609"/>
                <a:gd name="T9" fmla="*/ 54426302 h 602"/>
                <a:gd name="T10" fmla="*/ 29245613 w 609"/>
                <a:gd name="T11" fmla="*/ 59125033 h 602"/>
                <a:gd name="T12" fmla="*/ 0 w 609"/>
                <a:gd name="T13" fmla="*/ 29497307 h 602"/>
                <a:gd name="T14" fmla="*/ 29245613 w 609"/>
                <a:gd name="T15" fmla="*/ 0 h 602"/>
                <a:gd name="T16" fmla="*/ 58491226 w 609"/>
                <a:gd name="T17" fmla="*/ 29497307 h 602"/>
                <a:gd name="T18" fmla="*/ 54867675 w 609"/>
                <a:gd name="T19" fmla="*/ 44376380 h 602"/>
                <a:gd name="T20" fmla="*/ 75960749 w 609"/>
                <a:gd name="T21" fmla="*/ 65520668 h 602"/>
                <a:gd name="T22" fmla="*/ 78678142 w 609"/>
                <a:gd name="T23" fmla="*/ 71002280 h 602"/>
                <a:gd name="T24" fmla="*/ 29245613 w 609"/>
                <a:gd name="T25" fmla="*/ 7439717 h 602"/>
                <a:gd name="T26" fmla="*/ 29245613 w 609"/>
                <a:gd name="T27" fmla="*/ 7439717 h 602"/>
                <a:gd name="T28" fmla="*/ 7246742 w 609"/>
                <a:gd name="T29" fmla="*/ 29497307 h 602"/>
                <a:gd name="T30" fmla="*/ 29245613 w 609"/>
                <a:gd name="T31" fmla="*/ 51685677 h 602"/>
                <a:gd name="T32" fmla="*/ 51244484 w 609"/>
                <a:gd name="T33" fmla="*/ 29497307 h 602"/>
                <a:gd name="T34" fmla="*/ 29245613 w 609"/>
                <a:gd name="T35" fmla="*/ 7439717 h 602"/>
                <a:gd name="T36" fmla="*/ 42056644 w 609"/>
                <a:gd name="T37" fmla="*/ 33282375 h 602"/>
                <a:gd name="T38" fmla="*/ 42056644 w 609"/>
                <a:gd name="T39" fmla="*/ 33282375 h 602"/>
                <a:gd name="T40" fmla="*/ 32868804 w 609"/>
                <a:gd name="T41" fmla="*/ 33282375 h 602"/>
                <a:gd name="T42" fmla="*/ 32868804 w 609"/>
                <a:gd name="T43" fmla="*/ 41504973 h 602"/>
                <a:gd name="T44" fmla="*/ 29245613 w 609"/>
                <a:gd name="T45" fmla="*/ 45290042 h 602"/>
                <a:gd name="T46" fmla="*/ 25622062 w 609"/>
                <a:gd name="T47" fmla="*/ 41504973 h 602"/>
                <a:gd name="T48" fmla="*/ 25622062 w 609"/>
                <a:gd name="T49" fmla="*/ 33282375 h 602"/>
                <a:gd name="T50" fmla="*/ 17340380 w 609"/>
                <a:gd name="T51" fmla="*/ 33282375 h 602"/>
                <a:gd name="T52" fmla="*/ 13716829 w 609"/>
                <a:gd name="T53" fmla="*/ 29497307 h 602"/>
                <a:gd name="T54" fmla="*/ 17340380 w 609"/>
                <a:gd name="T55" fmla="*/ 25842658 h 602"/>
                <a:gd name="T56" fmla="*/ 25622062 w 609"/>
                <a:gd name="T57" fmla="*/ 25842658 h 602"/>
                <a:gd name="T58" fmla="*/ 25622062 w 609"/>
                <a:gd name="T59" fmla="*/ 16575978 h 602"/>
                <a:gd name="T60" fmla="*/ 29245613 w 609"/>
                <a:gd name="T61" fmla="*/ 12921329 h 602"/>
                <a:gd name="T62" fmla="*/ 32868804 w 609"/>
                <a:gd name="T63" fmla="*/ 16575978 h 602"/>
                <a:gd name="T64" fmla="*/ 32868804 w 609"/>
                <a:gd name="T65" fmla="*/ 25842658 h 602"/>
                <a:gd name="T66" fmla="*/ 42056644 w 609"/>
                <a:gd name="T67" fmla="*/ 25842658 h 602"/>
                <a:gd name="T68" fmla="*/ 45679835 w 609"/>
                <a:gd name="T69" fmla="*/ 29497307 h 602"/>
                <a:gd name="T70" fmla="*/ 42056644 w 609"/>
                <a:gd name="T71" fmla="*/ 33282375 h 60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609" h="602">
                  <a:moveTo>
                    <a:pt x="608" y="544"/>
                  </a:moveTo>
                  <a:lnTo>
                    <a:pt x="608" y="544"/>
                  </a:lnTo>
                  <a:cubicBezTo>
                    <a:pt x="608" y="573"/>
                    <a:pt x="579" y="601"/>
                    <a:pt x="551" y="601"/>
                  </a:cubicBezTo>
                  <a:cubicBezTo>
                    <a:pt x="530" y="601"/>
                    <a:pt x="516" y="594"/>
                    <a:pt x="509" y="587"/>
                  </a:cubicBezTo>
                  <a:cubicBezTo>
                    <a:pt x="346" y="417"/>
                    <a:pt x="346" y="417"/>
                    <a:pt x="346" y="417"/>
                  </a:cubicBezTo>
                  <a:cubicBezTo>
                    <a:pt x="311" y="438"/>
                    <a:pt x="269" y="453"/>
                    <a:pt x="226" y="453"/>
                  </a:cubicBezTo>
                  <a:cubicBezTo>
                    <a:pt x="106" y="453"/>
                    <a:pt x="0" y="347"/>
                    <a:pt x="0" y="226"/>
                  </a:cubicBezTo>
                  <a:cubicBezTo>
                    <a:pt x="0" y="99"/>
                    <a:pt x="106" y="0"/>
                    <a:pt x="226" y="0"/>
                  </a:cubicBezTo>
                  <a:cubicBezTo>
                    <a:pt x="353" y="0"/>
                    <a:pt x="452" y="99"/>
                    <a:pt x="452" y="226"/>
                  </a:cubicBezTo>
                  <a:cubicBezTo>
                    <a:pt x="452" y="269"/>
                    <a:pt x="445" y="304"/>
                    <a:pt x="424" y="340"/>
                  </a:cubicBezTo>
                  <a:cubicBezTo>
                    <a:pt x="587" y="502"/>
                    <a:pt x="587" y="502"/>
                    <a:pt x="587" y="502"/>
                  </a:cubicBezTo>
                  <a:cubicBezTo>
                    <a:pt x="601" y="516"/>
                    <a:pt x="608" y="530"/>
                    <a:pt x="608" y="544"/>
                  </a:cubicBezTo>
                  <a:close/>
                  <a:moveTo>
                    <a:pt x="226" y="57"/>
                  </a:moveTo>
                  <a:lnTo>
                    <a:pt x="226" y="57"/>
                  </a:lnTo>
                  <a:cubicBezTo>
                    <a:pt x="134" y="57"/>
                    <a:pt x="56" y="127"/>
                    <a:pt x="56" y="226"/>
                  </a:cubicBezTo>
                  <a:cubicBezTo>
                    <a:pt x="56" y="318"/>
                    <a:pt x="134" y="396"/>
                    <a:pt x="226" y="396"/>
                  </a:cubicBezTo>
                  <a:cubicBezTo>
                    <a:pt x="325" y="396"/>
                    <a:pt x="396" y="318"/>
                    <a:pt x="396" y="226"/>
                  </a:cubicBezTo>
                  <a:cubicBezTo>
                    <a:pt x="396" y="127"/>
                    <a:pt x="325" y="57"/>
                    <a:pt x="226" y="57"/>
                  </a:cubicBezTo>
                  <a:close/>
                  <a:moveTo>
                    <a:pt x="325" y="255"/>
                  </a:moveTo>
                  <a:lnTo>
                    <a:pt x="325" y="255"/>
                  </a:lnTo>
                  <a:cubicBezTo>
                    <a:pt x="254" y="255"/>
                    <a:pt x="254" y="255"/>
                    <a:pt x="254" y="255"/>
                  </a:cubicBezTo>
                  <a:cubicBezTo>
                    <a:pt x="254" y="318"/>
                    <a:pt x="254" y="318"/>
                    <a:pt x="254" y="318"/>
                  </a:cubicBezTo>
                  <a:cubicBezTo>
                    <a:pt x="254" y="333"/>
                    <a:pt x="247" y="347"/>
                    <a:pt x="226" y="347"/>
                  </a:cubicBezTo>
                  <a:cubicBezTo>
                    <a:pt x="212" y="347"/>
                    <a:pt x="198" y="333"/>
                    <a:pt x="198" y="318"/>
                  </a:cubicBezTo>
                  <a:cubicBezTo>
                    <a:pt x="198" y="255"/>
                    <a:pt x="198" y="255"/>
                    <a:pt x="198" y="255"/>
                  </a:cubicBezTo>
                  <a:cubicBezTo>
                    <a:pt x="134" y="255"/>
                    <a:pt x="134" y="255"/>
                    <a:pt x="134" y="255"/>
                  </a:cubicBezTo>
                  <a:cubicBezTo>
                    <a:pt x="120" y="255"/>
                    <a:pt x="106" y="241"/>
                    <a:pt x="106" y="226"/>
                  </a:cubicBezTo>
                  <a:cubicBezTo>
                    <a:pt x="106" y="205"/>
                    <a:pt x="120" y="198"/>
                    <a:pt x="134" y="198"/>
                  </a:cubicBezTo>
                  <a:cubicBezTo>
                    <a:pt x="198" y="198"/>
                    <a:pt x="198" y="198"/>
                    <a:pt x="198" y="198"/>
                  </a:cubicBezTo>
                  <a:cubicBezTo>
                    <a:pt x="198" y="127"/>
                    <a:pt x="198" y="127"/>
                    <a:pt x="198" y="127"/>
                  </a:cubicBezTo>
                  <a:cubicBezTo>
                    <a:pt x="198" y="113"/>
                    <a:pt x="212" y="99"/>
                    <a:pt x="226" y="99"/>
                  </a:cubicBezTo>
                  <a:cubicBezTo>
                    <a:pt x="247" y="99"/>
                    <a:pt x="254" y="113"/>
                    <a:pt x="254" y="127"/>
                  </a:cubicBezTo>
                  <a:cubicBezTo>
                    <a:pt x="254" y="198"/>
                    <a:pt x="254" y="198"/>
                    <a:pt x="254" y="198"/>
                  </a:cubicBezTo>
                  <a:cubicBezTo>
                    <a:pt x="325" y="198"/>
                    <a:pt x="325" y="198"/>
                    <a:pt x="325" y="198"/>
                  </a:cubicBezTo>
                  <a:cubicBezTo>
                    <a:pt x="339" y="198"/>
                    <a:pt x="353" y="205"/>
                    <a:pt x="353" y="226"/>
                  </a:cubicBezTo>
                  <a:cubicBezTo>
                    <a:pt x="353" y="241"/>
                    <a:pt x="339" y="255"/>
                    <a:pt x="325" y="2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latin typeface="Roboto Ligh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292080" y="1274820"/>
            <a:ext cx="432833" cy="432834"/>
            <a:chOff x="5436096" y="1274820"/>
            <a:chExt cx="432833" cy="432834"/>
          </a:xfrm>
        </p:grpSpPr>
        <p:sp>
          <p:nvSpPr>
            <p:cNvPr id="25" name="椭圆 16"/>
            <p:cNvSpPr>
              <a:spLocks noChangeArrowheads="1"/>
            </p:cNvSpPr>
            <p:nvPr/>
          </p:nvSpPr>
          <p:spPr bwMode="auto">
            <a:xfrm>
              <a:off x="5436096" y="1274820"/>
              <a:ext cx="432833" cy="43283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itchFamily="34" charset="0"/>
              </a:endParaRPr>
            </a:p>
          </p:txBody>
        </p:sp>
        <p:sp>
          <p:nvSpPr>
            <p:cNvPr id="21" name="Freeform 16"/>
            <p:cNvSpPr>
              <a:spLocks noChangeArrowheads="1"/>
            </p:cNvSpPr>
            <p:nvPr/>
          </p:nvSpPr>
          <p:spPr bwMode="auto">
            <a:xfrm>
              <a:off x="5554420" y="1377705"/>
              <a:ext cx="196183" cy="227065"/>
            </a:xfrm>
            <a:custGeom>
              <a:avLst/>
              <a:gdLst>
                <a:gd name="T0" fmla="*/ 58106390 w 475"/>
                <a:gd name="T1" fmla="*/ 71207247 h 552"/>
                <a:gd name="T2" fmla="*/ 58106390 w 475"/>
                <a:gd name="T3" fmla="*/ 71207247 h 552"/>
                <a:gd name="T4" fmla="*/ 54327993 w 475"/>
                <a:gd name="T5" fmla="*/ 71207247 h 552"/>
                <a:gd name="T6" fmla="*/ 54327993 w 475"/>
                <a:gd name="T7" fmla="*/ 0 h 552"/>
                <a:gd name="T8" fmla="*/ 58106390 w 475"/>
                <a:gd name="T9" fmla="*/ 0 h 552"/>
                <a:gd name="T10" fmla="*/ 61754124 w 475"/>
                <a:gd name="T11" fmla="*/ 3618618 h 552"/>
                <a:gd name="T12" fmla="*/ 61754124 w 475"/>
                <a:gd name="T13" fmla="*/ 67588630 h 552"/>
                <a:gd name="T14" fmla="*/ 58106390 w 475"/>
                <a:gd name="T15" fmla="*/ 71207247 h 552"/>
                <a:gd name="T16" fmla="*/ 7426131 w 475"/>
                <a:gd name="T17" fmla="*/ 67588630 h 552"/>
                <a:gd name="T18" fmla="*/ 7426131 w 475"/>
                <a:gd name="T19" fmla="*/ 67588630 h 552"/>
                <a:gd name="T20" fmla="*/ 7426131 w 475"/>
                <a:gd name="T21" fmla="*/ 63970012 h 552"/>
                <a:gd name="T22" fmla="*/ 13809846 w 475"/>
                <a:gd name="T23" fmla="*/ 63970012 h 552"/>
                <a:gd name="T24" fmla="*/ 21235977 w 475"/>
                <a:gd name="T25" fmla="*/ 56603721 h 552"/>
                <a:gd name="T26" fmla="*/ 13809846 w 475"/>
                <a:gd name="T27" fmla="*/ 49237429 h 552"/>
                <a:gd name="T28" fmla="*/ 7426131 w 475"/>
                <a:gd name="T29" fmla="*/ 49237429 h 552"/>
                <a:gd name="T30" fmla="*/ 7426131 w 475"/>
                <a:gd name="T31" fmla="*/ 42905028 h 552"/>
                <a:gd name="T32" fmla="*/ 13809846 w 475"/>
                <a:gd name="T33" fmla="*/ 42905028 h 552"/>
                <a:gd name="T34" fmla="*/ 21235977 w 475"/>
                <a:gd name="T35" fmla="*/ 35539095 h 552"/>
                <a:gd name="T36" fmla="*/ 13809846 w 475"/>
                <a:gd name="T37" fmla="*/ 28301860 h 552"/>
                <a:gd name="T38" fmla="*/ 7426131 w 475"/>
                <a:gd name="T39" fmla="*/ 28301860 h 552"/>
                <a:gd name="T40" fmla="*/ 7426131 w 475"/>
                <a:gd name="T41" fmla="*/ 21840403 h 552"/>
                <a:gd name="T42" fmla="*/ 13809846 w 475"/>
                <a:gd name="T43" fmla="*/ 21840403 h 552"/>
                <a:gd name="T44" fmla="*/ 21235977 w 475"/>
                <a:gd name="T45" fmla="*/ 14603167 h 552"/>
                <a:gd name="T46" fmla="*/ 13809846 w 475"/>
                <a:gd name="T47" fmla="*/ 7236876 h 552"/>
                <a:gd name="T48" fmla="*/ 7426131 w 475"/>
                <a:gd name="T49" fmla="*/ 7236876 h 552"/>
                <a:gd name="T50" fmla="*/ 7426131 w 475"/>
                <a:gd name="T51" fmla="*/ 3618618 h 552"/>
                <a:gd name="T52" fmla="*/ 11074226 w 475"/>
                <a:gd name="T53" fmla="*/ 0 h 552"/>
                <a:gd name="T54" fmla="*/ 50680259 w 475"/>
                <a:gd name="T55" fmla="*/ 0 h 552"/>
                <a:gd name="T56" fmla="*/ 50680259 w 475"/>
                <a:gd name="T57" fmla="*/ 71207247 h 552"/>
                <a:gd name="T58" fmla="*/ 11074226 w 475"/>
                <a:gd name="T59" fmla="*/ 71207247 h 552"/>
                <a:gd name="T60" fmla="*/ 7426131 w 475"/>
                <a:gd name="T61" fmla="*/ 67588630 h 552"/>
                <a:gd name="T62" fmla="*/ 17588243 w 475"/>
                <a:gd name="T63" fmla="*/ 14603167 h 552"/>
                <a:gd name="T64" fmla="*/ 17588243 w 475"/>
                <a:gd name="T65" fmla="*/ 14603167 h 552"/>
                <a:gd name="T66" fmla="*/ 13809846 w 475"/>
                <a:gd name="T67" fmla="*/ 18221785 h 552"/>
                <a:gd name="T68" fmla="*/ 3778036 w 475"/>
                <a:gd name="T69" fmla="*/ 18221785 h 552"/>
                <a:gd name="T70" fmla="*/ 0 w 475"/>
                <a:gd name="T71" fmla="*/ 14603167 h 552"/>
                <a:gd name="T72" fmla="*/ 3778036 w 475"/>
                <a:gd name="T73" fmla="*/ 10984909 h 552"/>
                <a:gd name="T74" fmla="*/ 13809846 w 475"/>
                <a:gd name="T75" fmla="*/ 10984909 h 552"/>
                <a:gd name="T76" fmla="*/ 17588243 w 475"/>
                <a:gd name="T77" fmla="*/ 14603167 h 552"/>
                <a:gd name="T78" fmla="*/ 3778036 w 475"/>
                <a:gd name="T79" fmla="*/ 31920478 h 552"/>
                <a:gd name="T80" fmla="*/ 3778036 w 475"/>
                <a:gd name="T81" fmla="*/ 31920478 h 552"/>
                <a:gd name="T82" fmla="*/ 13809846 w 475"/>
                <a:gd name="T83" fmla="*/ 31920478 h 552"/>
                <a:gd name="T84" fmla="*/ 17588243 w 475"/>
                <a:gd name="T85" fmla="*/ 35539095 h 552"/>
                <a:gd name="T86" fmla="*/ 13809846 w 475"/>
                <a:gd name="T87" fmla="*/ 39286770 h 552"/>
                <a:gd name="T88" fmla="*/ 3778036 w 475"/>
                <a:gd name="T89" fmla="*/ 39286770 h 552"/>
                <a:gd name="T90" fmla="*/ 0 w 475"/>
                <a:gd name="T91" fmla="*/ 35539095 h 552"/>
                <a:gd name="T92" fmla="*/ 3778036 w 475"/>
                <a:gd name="T93" fmla="*/ 31920478 h 552"/>
                <a:gd name="T94" fmla="*/ 3778036 w 475"/>
                <a:gd name="T95" fmla="*/ 52985462 h 552"/>
                <a:gd name="T96" fmla="*/ 3778036 w 475"/>
                <a:gd name="T97" fmla="*/ 52985462 h 552"/>
                <a:gd name="T98" fmla="*/ 13809846 w 475"/>
                <a:gd name="T99" fmla="*/ 52985462 h 552"/>
                <a:gd name="T100" fmla="*/ 17588243 w 475"/>
                <a:gd name="T101" fmla="*/ 56603721 h 552"/>
                <a:gd name="T102" fmla="*/ 13809846 w 475"/>
                <a:gd name="T103" fmla="*/ 60222338 h 552"/>
                <a:gd name="T104" fmla="*/ 3778036 w 475"/>
                <a:gd name="T105" fmla="*/ 60222338 h 552"/>
                <a:gd name="T106" fmla="*/ 0 w 475"/>
                <a:gd name="T107" fmla="*/ 56603721 h 552"/>
                <a:gd name="T108" fmla="*/ 3778036 w 475"/>
                <a:gd name="T109" fmla="*/ 52985462 h 55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75" h="552">
                  <a:moveTo>
                    <a:pt x="446" y="551"/>
                  </a:moveTo>
                  <a:lnTo>
                    <a:pt x="446" y="551"/>
                  </a:lnTo>
                  <a:cubicBezTo>
                    <a:pt x="417" y="551"/>
                    <a:pt x="417" y="551"/>
                    <a:pt x="417" y="551"/>
                  </a:cubicBezTo>
                  <a:cubicBezTo>
                    <a:pt x="417" y="0"/>
                    <a:pt x="417" y="0"/>
                    <a:pt x="417" y="0"/>
                  </a:cubicBezTo>
                  <a:cubicBezTo>
                    <a:pt x="446" y="0"/>
                    <a:pt x="446" y="0"/>
                    <a:pt x="446" y="0"/>
                  </a:cubicBezTo>
                  <a:cubicBezTo>
                    <a:pt x="460" y="0"/>
                    <a:pt x="474" y="14"/>
                    <a:pt x="474" y="28"/>
                  </a:cubicBezTo>
                  <a:cubicBezTo>
                    <a:pt x="474" y="523"/>
                    <a:pt x="474" y="523"/>
                    <a:pt x="474" y="523"/>
                  </a:cubicBezTo>
                  <a:cubicBezTo>
                    <a:pt x="474" y="537"/>
                    <a:pt x="460" y="551"/>
                    <a:pt x="446" y="551"/>
                  </a:cubicBezTo>
                  <a:close/>
                  <a:moveTo>
                    <a:pt x="57" y="523"/>
                  </a:moveTo>
                  <a:lnTo>
                    <a:pt x="57" y="523"/>
                  </a:lnTo>
                  <a:cubicBezTo>
                    <a:pt x="57" y="495"/>
                    <a:pt x="57" y="495"/>
                    <a:pt x="57" y="495"/>
                  </a:cubicBezTo>
                  <a:cubicBezTo>
                    <a:pt x="106" y="495"/>
                    <a:pt x="106" y="495"/>
                    <a:pt x="106" y="495"/>
                  </a:cubicBezTo>
                  <a:cubicBezTo>
                    <a:pt x="135" y="495"/>
                    <a:pt x="163" y="466"/>
                    <a:pt x="163" y="438"/>
                  </a:cubicBezTo>
                  <a:cubicBezTo>
                    <a:pt x="163" y="403"/>
                    <a:pt x="135" y="381"/>
                    <a:pt x="106" y="381"/>
                  </a:cubicBezTo>
                  <a:cubicBezTo>
                    <a:pt x="57" y="381"/>
                    <a:pt x="57" y="381"/>
                    <a:pt x="57" y="381"/>
                  </a:cubicBezTo>
                  <a:cubicBezTo>
                    <a:pt x="57" y="332"/>
                    <a:pt x="57" y="332"/>
                    <a:pt x="57" y="332"/>
                  </a:cubicBezTo>
                  <a:cubicBezTo>
                    <a:pt x="106" y="332"/>
                    <a:pt x="106" y="332"/>
                    <a:pt x="106" y="332"/>
                  </a:cubicBezTo>
                  <a:cubicBezTo>
                    <a:pt x="135" y="332"/>
                    <a:pt x="163" y="304"/>
                    <a:pt x="163" y="275"/>
                  </a:cubicBezTo>
                  <a:cubicBezTo>
                    <a:pt x="163" y="247"/>
                    <a:pt x="135" y="219"/>
                    <a:pt x="106" y="219"/>
                  </a:cubicBezTo>
                  <a:cubicBezTo>
                    <a:pt x="57" y="219"/>
                    <a:pt x="57" y="219"/>
                    <a:pt x="57" y="219"/>
                  </a:cubicBezTo>
                  <a:cubicBezTo>
                    <a:pt x="57" y="169"/>
                    <a:pt x="57" y="169"/>
                    <a:pt x="57" y="169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35" y="169"/>
                    <a:pt x="163" y="148"/>
                    <a:pt x="163" y="113"/>
                  </a:cubicBezTo>
                  <a:cubicBezTo>
                    <a:pt x="163" y="85"/>
                    <a:pt x="135" y="56"/>
                    <a:pt x="106" y="56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14"/>
                    <a:pt x="71" y="0"/>
                    <a:pt x="85" y="0"/>
                  </a:cubicBezTo>
                  <a:cubicBezTo>
                    <a:pt x="389" y="0"/>
                    <a:pt x="389" y="0"/>
                    <a:pt x="389" y="0"/>
                  </a:cubicBezTo>
                  <a:cubicBezTo>
                    <a:pt x="389" y="551"/>
                    <a:pt x="389" y="551"/>
                    <a:pt x="389" y="551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71" y="551"/>
                    <a:pt x="57" y="537"/>
                    <a:pt x="57" y="523"/>
                  </a:cubicBezTo>
                  <a:close/>
                  <a:moveTo>
                    <a:pt x="135" y="113"/>
                  </a:moveTo>
                  <a:lnTo>
                    <a:pt x="135" y="113"/>
                  </a:lnTo>
                  <a:cubicBezTo>
                    <a:pt x="135" y="134"/>
                    <a:pt x="120" y="141"/>
                    <a:pt x="106" y="141"/>
                  </a:cubicBezTo>
                  <a:cubicBezTo>
                    <a:pt x="29" y="141"/>
                    <a:pt x="29" y="141"/>
                    <a:pt x="29" y="141"/>
                  </a:cubicBezTo>
                  <a:cubicBezTo>
                    <a:pt x="15" y="141"/>
                    <a:pt x="0" y="134"/>
                    <a:pt x="0" y="113"/>
                  </a:cubicBezTo>
                  <a:cubicBezTo>
                    <a:pt x="0" y="99"/>
                    <a:pt x="15" y="85"/>
                    <a:pt x="29" y="85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20" y="85"/>
                    <a:pt x="135" y="99"/>
                    <a:pt x="135" y="113"/>
                  </a:cubicBezTo>
                  <a:close/>
                  <a:moveTo>
                    <a:pt x="29" y="247"/>
                  </a:moveTo>
                  <a:lnTo>
                    <a:pt x="29" y="247"/>
                  </a:lnTo>
                  <a:cubicBezTo>
                    <a:pt x="106" y="247"/>
                    <a:pt x="106" y="247"/>
                    <a:pt x="106" y="247"/>
                  </a:cubicBezTo>
                  <a:cubicBezTo>
                    <a:pt x="120" y="247"/>
                    <a:pt x="135" y="261"/>
                    <a:pt x="135" y="275"/>
                  </a:cubicBezTo>
                  <a:cubicBezTo>
                    <a:pt x="135" y="290"/>
                    <a:pt x="120" y="304"/>
                    <a:pt x="106" y="304"/>
                  </a:cubicBezTo>
                  <a:cubicBezTo>
                    <a:pt x="29" y="304"/>
                    <a:pt x="29" y="304"/>
                    <a:pt x="29" y="304"/>
                  </a:cubicBezTo>
                  <a:cubicBezTo>
                    <a:pt x="15" y="304"/>
                    <a:pt x="0" y="290"/>
                    <a:pt x="0" y="275"/>
                  </a:cubicBezTo>
                  <a:cubicBezTo>
                    <a:pt x="0" y="261"/>
                    <a:pt x="15" y="247"/>
                    <a:pt x="29" y="247"/>
                  </a:cubicBezTo>
                  <a:close/>
                  <a:moveTo>
                    <a:pt x="29" y="410"/>
                  </a:moveTo>
                  <a:lnTo>
                    <a:pt x="29" y="410"/>
                  </a:lnTo>
                  <a:cubicBezTo>
                    <a:pt x="106" y="410"/>
                    <a:pt x="106" y="410"/>
                    <a:pt x="106" y="410"/>
                  </a:cubicBezTo>
                  <a:cubicBezTo>
                    <a:pt x="120" y="410"/>
                    <a:pt x="135" y="417"/>
                    <a:pt x="135" y="438"/>
                  </a:cubicBezTo>
                  <a:cubicBezTo>
                    <a:pt x="135" y="452"/>
                    <a:pt x="120" y="466"/>
                    <a:pt x="106" y="466"/>
                  </a:cubicBezTo>
                  <a:cubicBezTo>
                    <a:pt x="29" y="466"/>
                    <a:pt x="29" y="466"/>
                    <a:pt x="29" y="466"/>
                  </a:cubicBezTo>
                  <a:cubicBezTo>
                    <a:pt x="15" y="466"/>
                    <a:pt x="0" y="452"/>
                    <a:pt x="0" y="438"/>
                  </a:cubicBezTo>
                  <a:cubicBezTo>
                    <a:pt x="0" y="417"/>
                    <a:pt x="15" y="410"/>
                    <a:pt x="29" y="4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latin typeface="Roboto Ligh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347864" y="1274820"/>
            <a:ext cx="432833" cy="432834"/>
            <a:chOff x="3491880" y="1274820"/>
            <a:chExt cx="432833" cy="432834"/>
          </a:xfrm>
        </p:grpSpPr>
        <p:sp>
          <p:nvSpPr>
            <p:cNvPr id="11" name="椭圆 16"/>
            <p:cNvSpPr>
              <a:spLocks noChangeArrowheads="1"/>
            </p:cNvSpPr>
            <p:nvPr/>
          </p:nvSpPr>
          <p:spPr bwMode="auto">
            <a:xfrm>
              <a:off x="3491880" y="1274820"/>
              <a:ext cx="432833" cy="4328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itchFamily="34" charset="0"/>
              </a:endParaRPr>
            </a:p>
          </p:txBody>
        </p:sp>
        <p:sp>
          <p:nvSpPr>
            <p:cNvPr id="22" name="Freeform 75"/>
            <p:cNvSpPr>
              <a:spLocks noChangeArrowheads="1"/>
            </p:cNvSpPr>
            <p:nvPr/>
          </p:nvSpPr>
          <p:spPr bwMode="auto">
            <a:xfrm>
              <a:off x="3583864" y="1385879"/>
              <a:ext cx="248863" cy="210716"/>
            </a:xfrm>
            <a:custGeom>
              <a:avLst/>
              <a:gdLst>
                <a:gd name="T0" fmla="*/ 74657633 w 602"/>
                <a:gd name="T1" fmla="*/ 66362244 h 510"/>
                <a:gd name="T2" fmla="*/ 74657633 w 602"/>
                <a:gd name="T3" fmla="*/ 66362244 h 510"/>
                <a:gd name="T4" fmla="*/ 3654665 w 602"/>
                <a:gd name="T5" fmla="*/ 66362244 h 510"/>
                <a:gd name="T6" fmla="*/ 0 w 602"/>
                <a:gd name="T7" fmla="*/ 62711741 h 510"/>
                <a:gd name="T8" fmla="*/ 0 w 602"/>
                <a:gd name="T9" fmla="*/ 3650503 h 510"/>
                <a:gd name="T10" fmla="*/ 3654665 w 602"/>
                <a:gd name="T11" fmla="*/ 0 h 510"/>
                <a:gd name="T12" fmla="*/ 7308970 w 602"/>
                <a:gd name="T13" fmla="*/ 3650503 h 510"/>
                <a:gd name="T14" fmla="*/ 7308970 w 602"/>
                <a:gd name="T15" fmla="*/ 50717076 h 510"/>
                <a:gd name="T16" fmla="*/ 7308970 w 602"/>
                <a:gd name="T17" fmla="*/ 50717076 h 510"/>
                <a:gd name="T18" fmla="*/ 7308970 w 602"/>
                <a:gd name="T19" fmla="*/ 58930528 h 510"/>
                <a:gd name="T20" fmla="*/ 74657633 w 602"/>
                <a:gd name="T21" fmla="*/ 58930528 h 510"/>
                <a:gd name="T22" fmla="*/ 78442719 w 602"/>
                <a:gd name="T23" fmla="*/ 62711741 h 510"/>
                <a:gd name="T24" fmla="*/ 74657633 w 602"/>
                <a:gd name="T25" fmla="*/ 66362244 h 510"/>
                <a:gd name="T26" fmla="*/ 66434636 w 602"/>
                <a:gd name="T27" fmla="*/ 55280025 h 510"/>
                <a:gd name="T28" fmla="*/ 66434636 w 602"/>
                <a:gd name="T29" fmla="*/ 55280025 h 510"/>
                <a:gd name="T30" fmla="*/ 58995246 w 602"/>
                <a:gd name="T31" fmla="*/ 55280025 h 510"/>
                <a:gd name="T32" fmla="*/ 55340580 w 602"/>
                <a:gd name="T33" fmla="*/ 51629522 h 510"/>
                <a:gd name="T34" fmla="*/ 55340580 w 602"/>
                <a:gd name="T35" fmla="*/ 25814941 h 510"/>
                <a:gd name="T36" fmla="*/ 58995246 w 602"/>
                <a:gd name="T37" fmla="*/ 22164077 h 510"/>
                <a:gd name="T38" fmla="*/ 66434636 w 602"/>
                <a:gd name="T39" fmla="*/ 22164077 h 510"/>
                <a:gd name="T40" fmla="*/ 70089301 w 602"/>
                <a:gd name="T41" fmla="*/ 25814941 h 510"/>
                <a:gd name="T42" fmla="*/ 70089301 w 602"/>
                <a:gd name="T43" fmla="*/ 51629522 h 510"/>
                <a:gd name="T44" fmla="*/ 66434636 w 602"/>
                <a:gd name="T45" fmla="*/ 55280025 h 510"/>
                <a:gd name="T46" fmla="*/ 45159830 w 602"/>
                <a:gd name="T47" fmla="*/ 55280025 h 510"/>
                <a:gd name="T48" fmla="*/ 45159830 w 602"/>
                <a:gd name="T49" fmla="*/ 55280025 h 510"/>
                <a:gd name="T50" fmla="*/ 37850860 w 602"/>
                <a:gd name="T51" fmla="*/ 55280025 h 510"/>
                <a:gd name="T52" fmla="*/ 34065774 w 602"/>
                <a:gd name="T53" fmla="*/ 51629522 h 510"/>
                <a:gd name="T54" fmla="*/ 34065774 w 602"/>
                <a:gd name="T55" fmla="*/ 11082219 h 510"/>
                <a:gd name="T56" fmla="*/ 37850860 w 602"/>
                <a:gd name="T57" fmla="*/ 7431355 h 510"/>
                <a:gd name="T58" fmla="*/ 45159830 w 602"/>
                <a:gd name="T59" fmla="*/ 7431355 h 510"/>
                <a:gd name="T60" fmla="*/ 48814495 w 602"/>
                <a:gd name="T61" fmla="*/ 11082219 h 510"/>
                <a:gd name="T62" fmla="*/ 48814495 w 602"/>
                <a:gd name="T63" fmla="*/ 51629522 h 510"/>
                <a:gd name="T64" fmla="*/ 45159830 w 602"/>
                <a:gd name="T65" fmla="*/ 55280025 h 510"/>
                <a:gd name="T66" fmla="*/ 24929472 w 602"/>
                <a:gd name="T67" fmla="*/ 55280025 h 510"/>
                <a:gd name="T68" fmla="*/ 24929472 w 602"/>
                <a:gd name="T69" fmla="*/ 55280025 h 510"/>
                <a:gd name="T70" fmla="*/ 17489720 w 602"/>
                <a:gd name="T71" fmla="*/ 55280025 h 510"/>
                <a:gd name="T72" fmla="*/ 13835055 w 602"/>
                <a:gd name="T73" fmla="*/ 51629522 h 510"/>
                <a:gd name="T74" fmla="*/ 13835055 w 602"/>
                <a:gd name="T75" fmla="*/ 44198166 h 510"/>
                <a:gd name="T76" fmla="*/ 17489720 w 602"/>
                <a:gd name="T77" fmla="*/ 40547302 h 510"/>
                <a:gd name="T78" fmla="*/ 24929472 w 602"/>
                <a:gd name="T79" fmla="*/ 40547302 h 510"/>
                <a:gd name="T80" fmla="*/ 28583776 w 602"/>
                <a:gd name="T81" fmla="*/ 44198166 h 510"/>
                <a:gd name="T82" fmla="*/ 28583776 w 602"/>
                <a:gd name="T83" fmla="*/ 51629522 h 510"/>
                <a:gd name="T84" fmla="*/ 24929472 w 602"/>
                <a:gd name="T85" fmla="*/ 55280025 h 51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02" h="510">
                  <a:moveTo>
                    <a:pt x="572" y="509"/>
                  </a:moveTo>
                  <a:lnTo>
                    <a:pt x="572" y="509"/>
                  </a:lnTo>
                  <a:cubicBezTo>
                    <a:pt x="28" y="509"/>
                    <a:pt x="28" y="509"/>
                    <a:pt x="28" y="509"/>
                  </a:cubicBezTo>
                  <a:cubicBezTo>
                    <a:pt x="14" y="509"/>
                    <a:pt x="0" y="502"/>
                    <a:pt x="0" y="48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4"/>
                    <a:pt x="14" y="0"/>
                    <a:pt x="28" y="0"/>
                  </a:cubicBezTo>
                  <a:cubicBezTo>
                    <a:pt x="42" y="0"/>
                    <a:pt x="56" y="14"/>
                    <a:pt x="56" y="28"/>
                  </a:cubicBezTo>
                  <a:cubicBezTo>
                    <a:pt x="56" y="389"/>
                    <a:pt x="56" y="389"/>
                    <a:pt x="56" y="389"/>
                  </a:cubicBezTo>
                  <a:cubicBezTo>
                    <a:pt x="56" y="452"/>
                    <a:pt x="56" y="452"/>
                    <a:pt x="56" y="452"/>
                  </a:cubicBezTo>
                  <a:cubicBezTo>
                    <a:pt x="572" y="452"/>
                    <a:pt x="572" y="452"/>
                    <a:pt x="572" y="452"/>
                  </a:cubicBezTo>
                  <a:cubicBezTo>
                    <a:pt x="594" y="452"/>
                    <a:pt x="601" y="467"/>
                    <a:pt x="601" y="481"/>
                  </a:cubicBezTo>
                  <a:cubicBezTo>
                    <a:pt x="601" y="502"/>
                    <a:pt x="594" y="509"/>
                    <a:pt x="572" y="509"/>
                  </a:cubicBezTo>
                  <a:close/>
                  <a:moveTo>
                    <a:pt x="509" y="424"/>
                  </a:moveTo>
                  <a:lnTo>
                    <a:pt x="509" y="424"/>
                  </a:lnTo>
                  <a:cubicBezTo>
                    <a:pt x="452" y="424"/>
                    <a:pt x="452" y="424"/>
                    <a:pt x="452" y="424"/>
                  </a:cubicBezTo>
                  <a:cubicBezTo>
                    <a:pt x="438" y="424"/>
                    <a:pt x="424" y="417"/>
                    <a:pt x="424" y="396"/>
                  </a:cubicBezTo>
                  <a:cubicBezTo>
                    <a:pt x="424" y="198"/>
                    <a:pt x="424" y="198"/>
                    <a:pt x="424" y="198"/>
                  </a:cubicBezTo>
                  <a:cubicBezTo>
                    <a:pt x="424" y="184"/>
                    <a:pt x="438" y="170"/>
                    <a:pt x="452" y="170"/>
                  </a:cubicBezTo>
                  <a:cubicBezTo>
                    <a:pt x="509" y="170"/>
                    <a:pt x="509" y="170"/>
                    <a:pt x="509" y="170"/>
                  </a:cubicBezTo>
                  <a:cubicBezTo>
                    <a:pt x="523" y="170"/>
                    <a:pt x="537" y="184"/>
                    <a:pt x="537" y="198"/>
                  </a:cubicBezTo>
                  <a:cubicBezTo>
                    <a:pt x="537" y="396"/>
                    <a:pt x="537" y="396"/>
                    <a:pt x="537" y="396"/>
                  </a:cubicBezTo>
                  <a:cubicBezTo>
                    <a:pt x="537" y="417"/>
                    <a:pt x="523" y="424"/>
                    <a:pt x="509" y="424"/>
                  </a:cubicBezTo>
                  <a:close/>
                  <a:moveTo>
                    <a:pt x="346" y="424"/>
                  </a:moveTo>
                  <a:lnTo>
                    <a:pt x="346" y="424"/>
                  </a:lnTo>
                  <a:cubicBezTo>
                    <a:pt x="290" y="424"/>
                    <a:pt x="290" y="424"/>
                    <a:pt x="290" y="424"/>
                  </a:cubicBezTo>
                  <a:cubicBezTo>
                    <a:pt x="276" y="424"/>
                    <a:pt x="261" y="417"/>
                    <a:pt x="261" y="396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71"/>
                    <a:pt x="276" y="57"/>
                    <a:pt x="290" y="57"/>
                  </a:cubicBezTo>
                  <a:cubicBezTo>
                    <a:pt x="346" y="57"/>
                    <a:pt x="346" y="57"/>
                    <a:pt x="346" y="57"/>
                  </a:cubicBezTo>
                  <a:cubicBezTo>
                    <a:pt x="367" y="57"/>
                    <a:pt x="374" y="71"/>
                    <a:pt x="374" y="85"/>
                  </a:cubicBezTo>
                  <a:cubicBezTo>
                    <a:pt x="374" y="396"/>
                    <a:pt x="374" y="396"/>
                    <a:pt x="374" y="396"/>
                  </a:cubicBezTo>
                  <a:cubicBezTo>
                    <a:pt x="374" y="417"/>
                    <a:pt x="367" y="424"/>
                    <a:pt x="346" y="424"/>
                  </a:cubicBezTo>
                  <a:close/>
                  <a:moveTo>
                    <a:pt x="191" y="424"/>
                  </a:moveTo>
                  <a:lnTo>
                    <a:pt x="191" y="424"/>
                  </a:lnTo>
                  <a:cubicBezTo>
                    <a:pt x="134" y="424"/>
                    <a:pt x="134" y="424"/>
                    <a:pt x="134" y="424"/>
                  </a:cubicBezTo>
                  <a:cubicBezTo>
                    <a:pt x="113" y="424"/>
                    <a:pt x="106" y="417"/>
                    <a:pt x="106" y="396"/>
                  </a:cubicBezTo>
                  <a:cubicBezTo>
                    <a:pt x="106" y="339"/>
                    <a:pt x="106" y="339"/>
                    <a:pt x="106" y="339"/>
                  </a:cubicBezTo>
                  <a:cubicBezTo>
                    <a:pt x="106" y="325"/>
                    <a:pt x="113" y="311"/>
                    <a:pt x="134" y="311"/>
                  </a:cubicBezTo>
                  <a:cubicBezTo>
                    <a:pt x="191" y="311"/>
                    <a:pt x="191" y="311"/>
                    <a:pt x="191" y="311"/>
                  </a:cubicBezTo>
                  <a:cubicBezTo>
                    <a:pt x="205" y="311"/>
                    <a:pt x="219" y="325"/>
                    <a:pt x="219" y="339"/>
                  </a:cubicBezTo>
                  <a:cubicBezTo>
                    <a:pt x="219" y="396"/>
                    <a:pt x="219" y="396"/>
                    <a:pt x="219" y="396"/>
                  </a:cubicBezTo>
                  <a:cubicBezTo>
                    <a:pt x="219" y="417"/>
                    <a:pt x="205" y="424"/>
                    <a:pt x="191" y="4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latin typeface="Roboto Ligh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995936" y="1274820"/>
            <a:ext cx="432833" cy="432834"/>
            <a:chOff x="4139952" y="1274820"/>
            <a:chExt cx="432833" cy="432834"/>
          </a:xfrm>
        </p:grpSpPr>
        <p:sp>
          <p:nvSpPr>
            <p:cNvPr id="24" name="椭圆 16"/>
            <p:cNvSpPr>
              <a:spLocks noChangeArrowheads="1"/>
            </p:cNvSpPr>
            <p:nvPr/>
          </p:nvSpPr>
          <p:spPr bwMode="auto">
            <a:xfrm>
              <a:off x="4139952" y="1274820"/>
              <a:ext cx="432833" cy="432834"/>
            </a:xfrm>
            <a:prstGeom prst="ellipse">
              <a:avLst/>
            </a:prstGeom>
            <a:solidFill>
              <a:srgbClr val="3992DB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itchFamily="34" charset="0"/>
              </a:endParaRPr>
            </a:p>
          </p:txBody>
        </p:sp>
        <p:sp>
          <p:nvSpPr>
            <p:cNvPr id="23" name="Freeform 84"/>
            <p:cNvSpPr>
              <a:spLocks noChangeArrowheads="1"/>
            </p:cNvSpPr>
            <p:nvPr/>
          </p:nvSpPr>
          <p:spPr bwMode="auto">
            <a:xfrm>
              <a:off x="4241546" y="1366806"/>
              <a:ext cx="248863" cy="248863"/>
            </a:xfrm>
            <a:custGeom>
              <a:avLst/>
              <a:gdLst>
                <a:gd name="T0" fmla="*/ 43332858 w 602"/>
                <a:gd name="T1" fmla="*/ 34979440 h 602"/>
                <a:gd name="T2" fmla="*/ 43332858 w 602"/>
                <a:gd name="T3" fmla="*/ 34979440 h 602"/>
                <a:gd name="T4" fmla="*/ 43332858 w 602"/>
                <a:gd name="T5" fmla="*/ 0 h 602"/>
                <a:gd name="T6" fmla="*/ 78442719 w 602"/>
                <a:gd name="T7" fmla="*/ 34979440 h 602"/>
                <a:gd name="T8" fmla="*/ 43332858 w 602"/>
                <a:gd name="T9" fmla="*/ 34979440 h 602"/>
                <a:gd name="T10" fmla="*/ 36023527 w 602"/>
                <a:gd name="T11" fmla="*/ 78442719 h 602"/>
                <a:gd name="T12" fmla="*/ 36023527 w 602"/>
                <a:gd name="T13" fmla="*/ 78442719 h 602"/>
                <a:gd name="T14" fmla="*/ 0 w 602"/>
                <a:gd name="T15" fmla="*/ 42419192 h 602"/>
                <a:gd name="T16" fmla="*/ 36023527 w 602"/>
                <a:gd name="T17" fmla="*/ 7308970 h 602"/>
                <a:gd name="T18" fmla="*/ 36023527 w 602"/>
                <a:gd name="T19" fmla="*/ 42419192 h 602"/>
                <a:gd name="T20" fmla="*/ 71002968 w 602"/>
                <a:gd name="T21" fmla="*/ 42419192 h 602"/>
                <a:gd name="T22" fmla="*/ 36023527 w 602"/>
                <a:gd name="T23" fmla="*/ 78442719 h 60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602" h="602">
                  <a:moveTo>
                    <a:pt x="332" y="268"/>
                  </a:moveTo>
                  <a:lnTo>
                    <a:pt x="332" y="268"/>
                  </a:lnTo>
                  <a:cubicBezTo>
                    <a:pt x="332" y="0"/>
                    <a:pt x="332" y="0"/>
                    <a:pt x="332" y="0"/>
                  </a:cubicBezTo>
                  <a:cubicBezTo>
                    <a:pt x="481" y="0"/>
                    <a:pt x="601" y="120"/>
                    <a:pt x="601" y="268"/>
                  </a:cubicBezTo>
                  <a:lnTo>
                    <a:pt x="332" y="268"/>
                  </a:lnTo>
                  <a:close/>
                  <a:moveTo>
                    <a:pt x="276" y="601"/>
                  </a:moveTo>
                  <a:lnTo>
                    <a:pt x="276" y="601"/>
                  </a:lnTo>
                  <a:cubicBezTo>
                    <a:pt x="120" y="601"/>
                    <a:pt x="0" y="480"/>
                    <a:pt x="0" y="325"/>
                  </a:cubicBezTo>
                  <a:cubicBezTo>
                    <a:pt x="0" y="176"/>
                    <a:pt x="120" y="56"/>
                    <a:pt x="276" y="56"/>
                  </a:cubicBezTo>
                  <a:cubicBezTo>
                    <a:pt x="276" y="325"/>
                    <a:pt x="276" y="325"/>
                    <a:pt x="276" y="325"/>
                  </a:cubicBezTo>
                  <a:cubicBezTo>
                    <a:pt x="544" y="325"/>
                    <a:pt x="544" y="325"/>
                    <a:pt x="544" y="325"/>
                  </a:cubicBezTo>
                  <a:cubicBezTo>
                    <a:pt x="544" y="480"/>
                    <a:pt x="424" y="601"/>
                    <a:pt x="276" y="6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latin typeface="Robot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0190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1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4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4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4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4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4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 45">
            <a:extLst>
              <a:ext uri="{FF2B5EF4-FFF2-40B4-BE49-F238E27FC236}">
                <a16:creationId xmlns:a16="http://schemas.microsoft.com/office/drawing/2014/main" xmlns="" id="{D7DE9805-265C-4C5D-81DD-33ADE78C5D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1" name="Title 1"/>
          <p:cNvSpPr txBox="1">
            <a:spLocks/>
          </p:cNvSpPr>
          <p:nvPr/>
        </p:nvSpPr>
        <p:spPr>
          <a:xfrm>
            <a:off x="857880" y="200199"/>
            <a:ext cx="248998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Crawling of data sets</a:t>
            </a:r>
            <a:endParaRPr lang="en-GB" altLang="zh-CN" sz="1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xmlns="" id="{5F1B61A1-FA92-4624-945D-CC1E568D98F2}"/>
              </a:ext>
            </a:extLst>
          </p:cNvPr>
          <p:cNvSpPr/>
          <p:nvPr/>
        </p:nvSpPr>
        <p:spPr>
          <a:xfrm>
            <a:off x="870126" y="1534172"/>
            <a:ext cx="2363189" cy="2363189"/>
          </a:xfrm>
          <a:prstGeom prst="ellipse">
            <a:avLst/>
          </a:prstGeom>
          <a:solidFill>
            <a:srgbClr val="005DA2"/>
          </a:solidFill>
          <a:ln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xmlns="" id="{AC745DBA-3E58-4464-8B04-9E832583FED6}"/>
              </a:ext>
            </a:extLst>
          </p:cNvPr>
          <p:cNvSpPr/>
          <p:nvPr/>
        </p:nvSpPr>
        <p:spPr>
          <a:xfrm>
            <a:off x="755576" y="1419622"/>
            <a:ext cx="2592288" cy="2592288"/>
          </a:xfrm>
          <a:prstGeom prst="ellipse">
            <a:avLst/>
          </a:prstGeom>
          <a:noFill/>
          <a:ln cmpd="sng">
            <a:solidFill>
              <a:srgbClr val="005D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xmlns="" id="{B75AC734-B8D2-4C67-8F0E-F0A9B5AEB210}"/>
              </a:ext>
            </a:extLst>
          </p:cNvPr>
          <p:cNvCxnSpPr>
            <a:stCxn id="48" idx="6"/>
          </p:cNvCxnSpPr>
          <p:nvPr/>
        </p:nvCxnSpPr>
        <p:spPr>
          <a:xfrm>
            <a:off x="3347864" y="2715766"/>
            <a:ext cx="1151682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xmlns="" id="{F6FE9D51-4074-435C-B743-5C4FA6B99316}"/>
              </a:ext>
            </a:extLst>
          </p:cNvPr>
          <p:cNvCxnSpPr>
            <a:stCxn id="48" idx="4"/>
          </p:cNvCxnSpPr>
          <p:nvPr/>
        </p:nvCxnSpPr>
        <p:spPr>
          <a:xfrm>
            <a:off x="2051720" y="4011910"/>
            <a:ext cx="2447826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合 50">
            <a:extLst>
              <a:ext uri="{FF2B5EF4-FFF2-40B4-BE49-F238E27FC236}">
                <a16:creationId xmlns:a16="http://schemas.microsoft.com/office/drawing/2014/main" xmlns="" id="{456D9EE8-111B-4B9C-9343-A5D70E785A46}"/>
              </a:ext>
            </a:extLst>
          </p:cNvPr>
          <p:cNvGrpSpPr/>
          <p:nvPr/>
        </p:nvGrpSpPr>
        <p:grpSpPr>
          <a:xfrm>
            <a:off x="4139952" y="1059582"/>
            <a:ext cx="738356" cy="720080"/>
            <a:chOff x="3995936" y="1495374"/>
            <a:chExt cx="738356" cy="720080"/>
          </a:xfrm>
        </p:grpSpPr>
        <p:sp>
          <p:nvSpPr>
            <p:cNvPr id="53" name="椭圆 52">
              <a:extLst>
                <a:ext uri="{FF2B5EF4-FFF2-40B4-BE49-F238E27FC236}">
                  <a16:creationId xmlns:a16="http://schemas.microsoft.com/office/drawing/2014/main" xmlns="" id="{54626FDA-BDD6-4118-8F6C-EBA28B8BC827}"/>
                </a:ext>
              </a:extLst>
            </p:cNvPr>
            <p:cNvSpPr/>
            <p:nvPr/>
          </p:nvSpPr>
          <p:spPr>
            <a:xfrm>
              <a:off x="3995936" y="1495374"/>
              <a:ext cx="720080" cy="720080"/>
            </a:xfrm>
            <a:prstGeom prst="ellipse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TextBox 15">
              <a:extLst>
                <a:ext uri="{FF2B5EF4-FFF2-40B4-BE49-F238E27FC236}">
                  <a16:creationId xmlns:a16="http://schemas.microsoft.com/office/drawing/2014/main" xmlns="" id="{B55964BE-1B5B-44E6-8CE2-8CBEA5E1D99C}"/>
                </a:ext>
              </a:extLst>
            </p:cNvPr>
            <p:cNvSpPr txBox="1"/>
            <p:nvPr/>
          </p:nvSpPr>
          <p:spPr>
            <a:xfrm>
              <a:off x="4007811" y="1569123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68CAAF16-74E9-4E9E-97B6-81AE7EBCF70E}"/>
              </a:ext>
            </a:extLst>
          </p:cNvPr>
          <p:cNvGrpSpPr/>
          <p:nvPr/>
        </p:nvGrpSpPr>
        <p:grpSpPr>
          <a:xfrm>
            <a:off x="4139952" y="3651870"/>
            <a:ext cx="726481" cy="720080"/>
            <a:chOff x="3995936" y="4087662"/>
            <a:chExt cx="726481" cy="720080"/>
          </a:xfrm>
        </p:grpSpPr>
        <p:sp>
          <p:nvSpPr>
            <p:cNvPr id="56" name="椭圆 55">
              <a:extLst>
                <a:ext uri="{FF2B5EF4-FFF2-40B4-BE49-F238E27FC236}">
                  <a16:creationId xmlns:a16="http://schemas.microsoft.com/office/drawing/2014/main" xmlns="" id="{F98DC67F-3F3F-4468-A530-A808236D50AB}"/>
                </a:ext>
              </a:extLst>
            </p:cNvPr>
            <p:cNvSpPr/>
            <p:nvPr/>
          </p:nvSpPr>
          <p:spPr>
            <a:xfrm>
              <a:off x="3995936" y="4087662"/>
              <a:ext cx="720080" cy="720080"/>
            </a:xfrm>
            <a:prstGeom prst="ellipse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TextBox 21">
              <a:extLst>
                <a:ext uri="{FF2B5EF4-FFF2-40B4-BE49-F238E27FC236}">
                  <a16:creationId xmlns:a16="http://schemas.microsoft.com/office/drawing/2014/main" xmlns="" id="{F054C8A3-930A-4351-BEC1-54CFC1A45148}"/>
                </a:ext>
              </a:extLst>
            </p:cNvPr>
            <p:cNvSpPr txBox="1"/>
            <p:nvPr/>
          </p:nvSpPr>
          <p:spPr>
            <a:xfrm>
              <a:off x="3995936" y="4129253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8" name="TextBox 22">
            <a:extLst>
              <a:ext uri="{FF2B5EF4-FFF2-40B4-BE49-F238E27FC236}">
                <a16:creationId xmlns:a16="http://schemas.microsoft.com/office/drawing/2014/main" xmlns="" id="{3FFC9DAC-DAE5-460B-9E0E-CCED965336B7}"/>
              </a:ext>
            </a:extLst>
          </p:cNvPr>
          <p:cNvSpPr txBox="1"/>
          <p:nvPr/>
        </p:nvSpPr>
        <p:spPr bwMode="auto">
          <a:xfrm>
            <a:off x="5030888" y="1347614"/>
            <a:ext cx="3861592" cy="89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Internet Movie Database (IMDB) is an online database of film actors, movies, TV shows, TV artists, video games and film production teams.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xmlns="" id="{8BA273E3-B93B-411D-BBBA-26BFA5D0A251}"/>
              </a:ext>
            </a:extLst>
          </p:cNvPr>
          <p:cNvSpPr/>
          <p:nvPr/>
        </p:nvSpPr>
        <p:spPr bwMode="auto">
          <a:xfrm>
            <a:off x="5045253" y="981548"/>
            <a:ext cx="2020887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dirty="0"/>
              <a:t>IMDB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xmlns="" id="{EE8D439E-F5A5-4C37-9FB2-0BB450D39562}"/>
              </a:ext>
            </a:extLst>
          </p:cNvPr>
          <p:cNvSpPr/>
          <p:nvPr/>
        </p:nvSpPr>
        <p:spPr bwMode="auto">
          <a:xfrm>
            <a:off x="5072244" y="2211710"/>
            <a:ext cx="2020887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dirty="0"/>
              <a:t>Metacritic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xmlns="" id="{58030DA7-43A6-4E45-9C3A-B4E1394D1291}"/>
              </a:ext>
            </a:extLst>
          </p:cNvPr>
          <p:cNvSpPr/>
          <p:nvPr/>
        </p:nvSpPr>
        <p:spPr bwMode="auto">
          <a:xfrm>
            <a:off x="5090421" y="3507854"/>
            <a:ext cx="2020887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dirty="0" err="1"/>
              <a:t>GameSpot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xmlns="" id="{2C8E45AC-6F94-4BF6-A74B-CEDB3532E6A3}"/>
              </a:ext>
            </a:extLst>
          </p:cNvPr>
          <p:cNvGrpSpPr/>
          <p:nvPr/>
        </p:nvGrpSpPr>
        <p:grpSpPr>
          <a:xfrm>
            <a:off x="4244277" y="2383188"/>
            <a:ext cx="726481" cy="720080"/>
            <a:chOff x="3989535" y="2786571"/>
            <a:chExt cx="726481" cy="720080"/>
          </a:xfrm>
        </p:grpSpPr>
        <p:sp>
          <p:nvSpPr>
            <p:cNvPr id="65" name="椭圆 64">
              <a:extLst>
                <a:ext uri="{FF2B5EF4-FFF2-40B4-BE49-F238E27FC236}">
                  <a16:creationId xmlns:a16="http://schemas.microsoft.com/office/drawing/2014/main" xmlns="" id="{D4E61FDB-231B-4E6C-88C1-560093D98C9C}"/>
                </a:ext>
              </a:extLst>
            </p:cNvPr>
            <p:cNvSpPr/>
            <p:nvPr/>
          </p:nvSpPr>
          <p:spPr>
            <a:xfrm>
              <a:off x="3995936" y="2786571"/>
              <a:ext cx="720080" cy="720080"/>
            </a:xfrm>
            <a:prstGeom prst="ellipse">
              <a:avLst/>
            </a:prstGeom>
            <a:solidFill>
              <a:srgbClr val="005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TextBox 18">
              <a:extLst>
                <a:ext uri="{FF2B5EF4-FFF2-40B4-BE49-F238E27FC236}">
                  <a16:creationId xmlns:a16="http://schemas.microsoft.com/office/drawing/2014/main" xmlns="" id="{4EFC0E05-2EA1-4C4D-AF76-F651F1B17723}"/>
                </a:ext>
              </a:extLst>
            </p:cNvPr>
            <p:cNvSpPr txBox="1"/>
            <p:nvPr/>
          </p:nvSpPr>
          <p:spPr>
            <a:xfrm>
              <a:off x="3989535" y="2816779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xmlns="" id="{820ABEAC-A660-4A64-9B7C-9A7FC0DEB4D2}"/>
              </a:ext>
            </a:extLst>
          </p:cNvPr>
          <p:cNvCxnSpPr>
            <a:cxnSpLocks/>
          </p:cNvCxnSpPr>
          <p:nvPr/>
        </p:nvCxnSpPr>
        <p:spPr>
          <a:xfrm>
            <a:off x="2430482" y="1456496"/>
            <a:ext cx="1709470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8006284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350"/>
                            </p:stCondLst>
                            <p:childTnLst>
                              <p:par>
                                <p:cTn id="2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35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850"/>
                            </p:stCondLst>
                            <p:childTnLst>
                              <p:par>
                                <p:cTn id="4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850"/>
                            </p:stCondLst>
                            <p:childTnLst>
                              <p:par>
                                <p:cTn id="5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785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8350"/>
                            </p:stCondLst>
                            <p:childTnLst>
                              <p:par>
                                <p:cTn id="6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350"/>
                            </p:stCondLst>
                            <p:childTnLst>
                              <p:par>
                                <p:cTn id="6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1"/>
      <p:bldP spid="47" grpId="0" animBg="1"/>
      <p:bldP spid="48" grpId="0" animBg="1"/>
      <p:bldP spid="58" grpId="0"/>
      <p:bldP spid="59" grpId="0"/>
      <p:bldP spid="61" grpId="0"/>
      <p:bldP spid="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806D174A-85A4-43ED-BA8D-65E7A4AA47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5" name="Title 1"/>
          <p:cNvSpPr txBox="1">
            <a:spLocks/>
          </p:cNvSpPr>
          <p:nvPr/>
        </p:nvSpPr>
        <p:spPr>
          <a:xfrm>
            <a:off x="857880" y="200199"/>
            <a:ext cx="2495230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Crawling of data sets</a:t>
            </a:r>
            <a:endParaRPr lang="en-GB" altLang="zh-CN" sz="1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Shape 1452">
            <a:extLst>
              <a:ext uri="{FF2B5EF4-FFF2-40B4-BE49-F238E27FC236}">
                <a16:creationId xmlns:a16="http://schemas.microsoft.com/office/drawing/2014/main" xmlns="" id="{BF5FB1D4-DCC9-4E8D-9D92-B5113D84A004}"/>
              </a:ext>
            </a:extLst>
          </p:cNvPr>
          <p:cNvSpPr/>
          <p:nvPr/>
        </p:nvSpPr>
        <p:spPr>
          <a:xfrm>
            <a:off x="854984" y="1906926"/>
            <a:ext cx="1719211" cy="2681048"/>
          </a:xfrm>
          <a:prstGeom prst="roundRect">
            <a:avLst>
              <a:gd name="adj" fmla="val 6924"/>
            </a:avLst>
          </a:prstGeom>
          <a:ln w="12700">
            <a:solidFill>
              <a:srgbClr val="A6AAA9"/>
            </a:solidFill>
            <a:miter lim="400000"/>
          </a:ln>
        </p:spPr>
        <p:txBody>
          <a:bodyPr lIns="14285" tIns="14285" rIns="14285" bIns="14285" anchor="ctr"/>
          <a:lstStyle>
            <a:defPPr>
              <a:defRPr lang="zh-CN"/>
            </a:defPPr>
            <a:lvl1pPr marL="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4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8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2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563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04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84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98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126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20000"/>
              </a:lnSpc>
            </a:pPr>
            <a:endParaRPr sz="13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Shape 1454">
            <a:extLst>
              <a:ext uri="{FF2B5EF4-FFF2-40B4-BE49-F238E27FC236}">
                <a16:creationId xmlns:a16="http://schemas.microsoft.com/office/drawing/2014/main" xmlns="" id="{B3B68843-3994-4A53-98FE-5A0D60ECDD48}"/>
              </a:ext>
            </a:extLst>
          </p:cNvPr>
          <p:cNvSpPr/>
          <p:nvPr/>
        </p:nvSpPr>
        <p:spPr>
          <a:xfrm>
            <a:off x="2765033" y="1906926"/>
            <a:ext cx="1719213" cy="2681048"/>
          </a:xfrm>
          <a:prstGeom prst="roundRect">
            <a:avLst>
              <a:gd name="adj" fmla="val 6924"/>
            </a:avLst>
          </a:prstGeom>
          <a:ln w="12700">
            <a:solidFill>
              <a:srgbClr val="A6AAA9"/>
            </a:solidFill>
            <a:miter lim="400000"/>
          </a:ln>
        </p:spPr>
        <p:txBody>
          <a:bodyPr lIns="14285" tIns="14285" rIns="14285" bIns="14285" anchor="ctr"/>
          <a:lstStyle>
            <a:defPPr>
              <a:defRPr lang="zh-CN"/>
            </a:defPPr>
            <a:lvl1pPr marL="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4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8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2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563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04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84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98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126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20000"/>
              </a:lnSpc>
            </a:pPr>
            <a:endParaRPr sz="13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Shape 1456">
            <a:extLst>
              <a:ext uri="{FF2B5EF4-FFF2-40B4-BE49-F238E27FC236}">
                <a16:creationId xmlns:a16="http://schemas.microsoft.com/office/drawing/2014/main" xmlns="" id="{086598B3-35BD-4AEC-88C4-7448E4113679}"/>
              </a:ext>
            </a:extLst>
          </p:cNvPr>
          <p:cNvSpPr/>
          <p:nvPr/>
        </p:nvSpPr>
        <p:spPr>
          <a:xfrm>
            <a:off x="4659753" y="1906926"/>
            <a:ext cx="1719213" cy="2681048"/>
          </a:xfrm>
          <a:prstGeom prst="roundRect">
            <a:avLst>
              <a:gd name="adj" fmla="val 6924"/>
            </a:avLst>
          </a:prstGeom>
          <a:ln w="12700">
            <a:solidFill>
              <a:srgbClr val="A6AAA9"/>
            </a:solidFill>
            <a:miter lim="400000"/>
          </a:ln>
        </p:spPr>
        <p:txBody>
          <a:bodyPr lIns="14285" tIns="14285" rIns="14285" bIns="14285" anchor="ctr"/>
          <a:lstStyle>
            <a:defPPr>
              <a:defRPr lang="zh-CN"/>
            </a:defPPr>
            <a:lvl1pPr marL="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4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8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2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563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04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84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98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126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20000"/>
              </a:lnSpc>
            </a:pPr>
            <a:endParaRPr sz="13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Shape 1458">
            <a:extLst>
              <a:ext uri="{FF2B5EF4-FFF2-40B4-BE49-F238E27FC236}">
                <a16:creationId xmlns:a16="http://schemas.microsoft.com/office/drawing/2014/main" xmlns="" id="{0A1D3606-E941-4246-92B6-159D9258E385}"/>
              </a:ext>
            </a:extLst>
          </p:cNvPr>
          <p:cNvSpPr/>
          <p:nvPr/>
        </p:nvSpPr>
        <p:spPr>
          <a:xfrm>
            <a:off x="6569803" y="1906926"/>
            <a:ext cx="1719213" cy="2681048"/>
          </a:xfrm>
          <a:prstGeom prst="roundRect">
            <a:avLst>
              <a:gd name="adj" fmla="val 6924"/>
            </a:avLst>
          </a:prstGeom>
          <a:ln w="12700">
            <a:solidFill>
              <a:srgbClr val="A6AAA9"/>
            </a:solidFill>
            <a:miter lim="400000"/>
          </a:ln>
        </p:spPr>
        <p:txBody>
          <a:bodyPr lIns="14285" tIns="14285" rIns="14285" bIns="14285" anchor="ctr"/>
          <a:lstStyle>
            <a:defPPr>
              <a:defRPr lang="zh-CN"/>
            </a:defPPr>
            <a:lvl1pPr marL="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4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8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2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563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04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84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98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126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20000"/>
              </a:lnSpc>
            </a:pPr>
            <a:endParaRPr sz="13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xmlns="" id="{1B7DA726-707B-4A90-B1EB-8340624720EE}"/>
              </a:ext>
            </a:extLst>
          </p:cNvPr>
          <p:cNvGrpSpPr/>
          <p:nvPr/>
        </p:nvGrpSpPr>
        <p:grpSpPr>
          <a:xfrm>
            <a:off x="6745715" y="1279067"/>
            <a:ext cx="1330515" cy="1263041"/>
            <a:chOff x="6745715" y="1279067"/>
            <a:chExt cx="1330515" cy="1263041"/>
          </a:xfrm>
        </p:grpSpPr>
        <p:sp>
          <p:nvSpPr>
            <p:cNvPr id="50" name="Shape 1471">
              <a:extLst>
                <a:ext uri="{FF2B5EF4-FFF2-40B4-BE49-F238E27FC236}">
                  <a16:creationId xmlns:a16="http://schemas.microsoft.com/office/drawing/2014/main" xmlns="" id="{9F56B902-9FF1-43D3-ABCD-091066DE2F42}"/>
                </a:ext>
              </a:extLst>
            </p:cNvPr>
            <p:cNvSpPr/>
            <p:nvPr/>
          </p:nvSpPr>
          <p:spPr>
            <a:xfrm>
              <a:off x="6813258" y="1279067"/>
              <a:ext cx="1262972" cy="12630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14285" tIns="14285" rIns="14285" bIns="14285" numCol="1" anchor="ctr">
              <a:noAutofit/>
            </a:bodyPr>
            <a:lstStyle>
              <a:defPPr>
                <a:defRPr lang="zh-CN"/>
              </a:defPPr>
              <a:lvl1pPr marL="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8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2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63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04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4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998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26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20000"/>
                </a:lnSpc>
              </a:pPr>
              <a:endParaRPr sz="13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51" name="Group 40">
              <a:extLst>
                <a:ext uri="{FF2B5EF4-FFF2-40B4-BE49-F238E27FC236}">
                  <a16:creationId xmlns:a16="http://schemas.microsoft.com/office/drawing/2014/main" xmlns="" id="{3DC17712-EF31-4FFA-8CEF-FAEDFB15A44E}"/>
                </a:ext>
              </a:extLst>
            </p:cNvPr>
            <p:cNvGrpSpPr/>
            <p:nvPr/>
          </p:nvGrpSpPr>
          <p:grpSpPr>
            <a:xfrm>
              <a:off x="6745715" y="1307941"/>
              <a:ext cx="355430" cy="355450"/>
              <a:chOff x="8994965" y="2088733"/>
              <a:chExt cx="474017" cy="474017"/>
            </a:xfrm>
          </p:grpSpPr>
          <p:sp>
            <p:nvSpPr>
              <p:cNvPr id="57" name="Shape 1476">
                <a:extLst>
                  <a:ext uri="{FF2B5EF4-FFF2-40B4-BE49-F238E27FC236}">
                    <a16:creationId xmlns:a16="http://schemas.microsoft.com/office/drawing/2014/main" xmlns="" id="{0A3C6436-4359-4F88-BEB7-9351FC568141}"/>
                  </a:ext>
                </a:extLst>
              </p:cNvPr>
              <p:cNvSpPr/>
              <p:nvPr/>
            </p:nvSpPr>
            <p:spPr>
              <a:xfrm>
                <a:off x="8994965" y="2088733"/>
                <a:ext cx="474017" cy="4740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12700">
                <a:miter lim="400000"/>
              </a:ln>
            </p:spPr>
            <p:txBody>
              <a:bodyPr lIns="26784" tIns="26784" rIns="26784" bIns="26784" anchor="ctr"/>
              <a:lstStyle>
                <a:defPPr>
                  <a:defRPr lang="zh-CN"/>
                </a:defPPr>
                <a:lvl1pPr marL="0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140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282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422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563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704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2845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199985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126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ct val="120000"/>
                  </a:lnSpc>
                </a:pPr>
                <a:endParaRPr sz="13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8" name="Shape 1481">
                <a:extLst>
                  <a:ext uri="{FF2B5EF4-FFF2-40B4-BE49-F238E27FC236}">
                    <a16:creationId xmlns:a16="http://schemas.microsoft.com/office/drawing/2014/main" xmlns="" id="{A6F63A0D-24EA-4705-96A0-9A740195DE1B}"/>
                  </a:ext>
                </a:extLst>
              </p:cNvPr>
              <p:cNvSpPr/>
              <p:nvPr/>
            </p:nvSpPr>
            <p:spPr>
              <a:xfrm>
                <a:off x="9132223" y="2211790"/>
                <a:ext cx="194606" cy="1863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913" y="16137"/>
                    </a:moveTo>
                    <a:cubicBezTo>
                      <a:pt x="14080" y="15059"/>
                      <a:pt x="13176" y="14150"/>
                      <a:pt x="13176" y="12203"/>
                    </a:cubicBezTo>
                    <a:cubicBezTo>
                      <a:pt x="13176" y="11034"/>
                      <a:pt x="14040" y="11415"/>
                      <a:pt x="14419" y="9274"/>
                    </a:cubicBezTo>
                    <a:cubicBezTo>
                      <a:pt x="14577" y="8387"/>
                      <a:pt x="15341" y="9261"/>
                      <a:pt x="15487" y="7233"/>
                    </a:cubicBezTo>
                    <a:cubicBezTo>
                      <a:pt x="15487" y="6425"/>
                      <a:pt x="15071" y="6224"/>
                      <a:pt x="15071" y="6224"/>
                    </a:cubicBezTo>
                    <a:cubicBezTo>
                      <a:pt x="15071" y="6224"/>
                      <a:pt x="15283" y="5028"/>
                      <a:pt x="15366" y="4109"/>
                    </a:cubicBezTo>
                    <a:cubicBezTo>
                      <a:pt x="15468" y="2962"/>
                      <a:pt x="14731" y="0"/>
                      <a:pt x="10800" y="0"/>
                    </a:cubicBezTo>
                    <a:cubicBezTo>
                      <a:pt x="6869" y="0"/>
                      <a:pt x="6131" y="2962"/>
                      <a:pt x="6234" y="4109"/>
                    </a:cubicBezTo>
                    <a:cubicBezTo>
                      <a:pt x="6317" y="5028"/>
                      <a:pt x="6529" y="6224"/>
                      <a:pt x="6529" y="6224"/>
                    </a:cubicBezTo>
                    <a:cubicBezTo>
                      <a:pt x="6529" y="6224"/>
                      <a:pt x="6113" y="6425"/>
                      <a:pt x="6113" y="7233"/>
                    </a:cubicBezTo>
                    <a:cubicBezTo>
                      <a:pt x="6258" y="9261"/>
                      <a:pt x="7022" y="8387"/>
                      <a:pt x="7179" y="9274"/>
                    </a:cubicBezTo>
                    <a:cubicBezTo>
                      <a:pt x="7560" y="11415"/>
                      <a:pt x="8424" y="11034"/>
                      <a:pt x="8424" y="12203"/>
                    </a:cubicBezTo>
                    <a:cubicBezTo>
                      <a:pt x="8424" y="14150"/>
                      <a:pt x="7520" y="15059"/>
                      <a:pt x="4687" y="16137"/>
                    </a:cubicBezTo>
                    <a:cubicBezTo>
                      <a:pt x="1846" y="17219"/>
                      <a:pt x="0" y="18321"/>
                      <a:pt x="0" y="19073"/>
                    </a:cubicBezTo>
                    <a:cubicBezTo>
                      <a:pt x="0" y="19825"/>
                      <a:pt x="0" y="21600"/>
                      <a:pt x="0" y="21600"/>
                    </a:cubicBezTo>
                    <a:lnTo>
                      <a:pt x="10800" y="21600"/>
                    </a:lnTo>
                    <a:lnTo>
                      <a:pt x="21600" y="21600"/>
                    </a:lnTo>
                    <a:cubicBezTo>
                      <a:pt x="21600" y="21600"/>
                      <a:pt x="21600" y="19825"/>
                      <a:pt x="21600" y="19073"/>
                    </a:cubicBezTo>
                    <a:cubicBezTo>
                      <a:pt x="21600" y="18321"/>
                      <a:pt x="19754" y="17219"/>
                      <a:pt x="16913" y="16137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0" tIns="0" rIns="0" bIns="0" anchor="ctr"/>
              <a:lstStyle>
                <a:defPPr>
                  <a:defRPr lang="zh-CN"/>
                </a:defPPr>
                <a:lvl1pPr marL="0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140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282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422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563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704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2845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199985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126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ct val="120000"/>
                  </a:lnSpc>
                </a:pPr>
                <a:endParaRPr sz="13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53" name="Text Placeholder 5">
              <a:extLst>
                <a:ext uri="{FF2B5EF4-FFF2-40B4-BE49-F238E27FC236}">
                  <a16:creationId xmlns:a16="http://schemas.microsoft.com/office/drawing/2014/main" xmlns="" id="{FD5C65DB-8A87-4AE5-A35F-3D5B8C8A4A31}"/>
                </a:ext>
              </a:extLst>
            </p:cNvPr>
            <p:cNvSpPr txBox="1">
              <a:spLocks/>
            </p:cNvSpPr>
            <p:nvPr/>
          </p:nvSpPr>
          <p:spPr>
            <a:xfrm>
              <a:off x="7013964" y="1764360"/>
              <a:ext cx="912354" cy="292463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defPPr>
                <a:defRPr lang="zh-CN"/>
              </a:defPPr>
              <a:lvl1pPr marL="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8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2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63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04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4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998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26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E388D3B7-1C1E-4E87-9FDE-19B221AF4C37}"/>
              </a:ext>
            </a:extLst>
          </p:cNvPr>
          <p:cNvGrpSpPr/>
          <p:nvPr/>
        </p:nvGrpSpPr>
        <p:grpSpPr>
          <a:xfrm>
            <a:off x="1081805" y="1241688"/>
            <a:ext cx="1265564" cy="1301718"/>
            <a:chOff x="1081805" y="1241688"/>
            <a:chExt cx="1265564" cy="1301718"/>
          </a:xfrm>
        </p:grpSpPr>
        <p:sp>
          <p:nvSpPr>
            <p:cNvPr id="47" name="Shape 1460">
              <a:extLst>
                <a:ext uri="{FF2B5EF4-FFF2-40B4-BE49-F238E27FC236}">
                  <a16:creationId xmlns:a16="http://schemas.microsoft.com/office/drawing/2014/main" xmlns="" id="{9A775BDC-61D2-4FE6-9ABC-AF9EC2DAA619}"/>
                </a:ext>
              </a:extLst>
            </p:cNvPr>
            <p:cNvSpPr/>
            <p:nvPr/>
          </p:nvSpPr>
          <p:spPr>
            <a:xfrm>
              <a:off x="1081805" y="1277772"/>
              <a:ext cx="1265564" cy="12656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14285" tIns="14285" rIns="14285" bIns="14285" numCol="1" anchor="ctr">
              <a:noAutofit/>
            </a:bodyPr>
            <a:lstStyle>
              <a:defPPr>
                <a:defRPr lang="zh-CN"/>
              </a:defPPr>
              <a:lvl1pPr marL="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8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2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63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04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4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998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26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20000"/>
                </a:lnSpc>
              </a:pPr>
              <a:endParaRPr sz="13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59" name="Group 20">
              <a:extLst>
                <a:ext uri="{FF2B5EF4-FFF2-40B4-BE49-F238E27FC236}">
                  <a16:creationId xmlns:a16="http://schemas.microsoft.com/office/drawing/2014/main" xmlns="" id="{6E77AC94-820F-452C-B57E-0616F8D6C683}"/>
                </a:ext>
              </a:extLst>
            </p:cNvPr>
            <p:cNvGrpSpPr/>
            <p:nvPr/>
          </p:nvGrpSpPr>
          <p:grpSpPr>
            <a:xfrm>
              <a:off x="1094997" y="1241688"/>
              <a:ext cx="355430" cy="355450"/>
              <a:chOff x="1369087" y="2088729"/>
              <a:chExt cx="474017" cy="474016"/>
            </a:xfrm>
          </p:grpSpPr>
          <p:sp>
            <p:nvSpPr>
              <p:cNvPr id="69" name="Shape 1463">
                <a:extLst>
                  <a:ext uri="{FF2B5EF4-FFF2-40B4-BE49-F238E27FC236}">
                    <a16:creationId xmlns:a16="http://schemas.microsoft.com/office/drawing/2014/main" xmlns="" id="{09FA20B1-1715-41C8-9240-10190B6D9EDE}"/>
                  </a:ext>
                </a:extLst>
              </p:cNvPr>
              <p:cNvSpPr/>
              <p:nvPr/>
            </p:nvSpPr>
            <p:spPr>
              <a:xfrm>
                <a:off x="1369087" y="2088729"/>
                <a:ext cx="474017" cy="4740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12700">
                <a:miter lim="400000"/>
              </a:ln>
            </p:spPr>
            <p:txBody>
              <a:bodyPr lIns="26784" tIns="26784" rIns="26784" bIns="26784" anchor="ctr"/>
              <a:lstStyle>
                <a:defPPr>
                  <a:defRPr lang="zh-CN"/>
                </a:defPPr>
                <a:lvl1pPr marL="0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140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282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422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563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704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2845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199985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126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ct val="120000"/>
                  </a:lnSpc>
                </a:pPr>
                <a:endParaRPr sz="13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70" name="Shape 1464">
                <a:extLst>
                  <a:ext uri="{FF2B5EF4-FFF2-40B4-BE49-F238E27FC236}">
                    <a16:creationId xmlns:a16="http://schemas.microsoft.com/office/drawing/2014/main" xmlns="" id="{F651F6ED-E0BC-48FC-A8CE-BCD9B424B43B}"/>
                  </a:ext>
                </a:extLst>
              </p:cNvPr>
              <p:cNvSpPr/>
              <p:nvPr/>
            </p:nvSpPr>
            <p:spPr>
              <a:xfrm>
                <a:off x="1477567" y="2232573"/>
                <a:ext cx="231656" cy="1863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00" h="21363" extrusionOk="0">
                    <a:moveTo>
                      <a:pt x="7274" y="21020"/>
                    </a:moveTo>
                    <a:cubicBezTo>
                      <a:pt x="7274" y="21376"/>
                      <a:pt x="7435" y="21475"/>
                      <a:pt x="7659" y="21222"/>
                    </a:cubicBezTo>
                    <a:cubicBezTo>
                      <a:pt x="7951" y="20894"/>
                      <a:pt x="10973" y="17529"/>
                      <a:pt x="10973" y="17529"/>
                    </a:cubicBezTo>
                    <a:lnTo>
                      <a:pt x="7274" y="15153"/>
                    </a:lnTo>
                    <a:cubicBezTo>
                      <a:pt x="7274" y="15153"/>
                      <a:pt x="7274" y="21020"/>
                      <a:pt x="7274" y="21020"/>
                    </a:cubicBezTo>
                    <a:close/>
                    <a:moveTo>
                      <a:pt x="20812" y="50"/>
                    </a:moveTo>
                    <a:cubicBezTo>
                      <a:pt x="20412" y="224"/>
                      <a:pt x="667" y="8860"/>
                      <a:pt x="277" y="9030"/>
                    </a:cubicBezTo>
                    <a:cubicBezTo>
                      <a:pt x="-53" y="9174"/>
                      <a:pt x="-126" y="9528"/>
                      <a:pt x="266" y="9723"/>
                    </a:cubicBezTo>
                    <a:cubicBezTo>
                      <a:pt x="733" y="9955"/>
                      <a:pt x="4681" y="11919"/>
                      <a:pt x="4681" y="11919"/>
                    </a:cubicBezTo>
                    <a:lnTo>
                      <a:pt x="4681" y="11919"/>
                    </a:lnTo>
                    <a:lnTo>
                      <a:pt x="7298" y="13221"/>
                    </a:lnTo>
                    <a:cubicBezTo>
                      <a:pt x="7298" y="13221"/>
                      <a:pt x="19903" y="1732"/>
                      <a:pt x="20073" y="1577"/>
                    </a:cubicBezTo>
                    <a:cubicBezTo>
                      <a:pt x="20246" y="1420"/>
                      <a:pt x="20443" y="1713"/>
                      <a:pt x="20319" y="1881"/>
                    </a:cubicBezTo>
                    <a:cubicBezTo>
                      <a:pt x="20194" y="2050"/>
                      <a:pt x="11163" y="14170"/>
                      <a:pt x="11163" y="14170"/>
                    </a:cubicBezTo>
                    <a:cubicBezTo>
                      <a:pt x="11163" y="14170"/>
                      <a:pt x="11163" y="14170"/>
                      <a:pt x="11163" y="14171"/>
                    </a:cubicBezTo>
                    <a:lnTo>
                      <a:pt x="10637" y="14898"/>
                    </a:lnTo>
                    <a:lnTo>
                      <a:pt x="11333" y="15363"/>
                    </a:lnTo>
                    <a:lnTo>
                      <a:pt x="11333" y="15363"/>
                    </a:lnTo>
                    <a:cubicBezTo>
                      <a:pt x="11333" y="15363"/>
                      <a:pt x="16742" y="18976"/>
                      <a:pt x="17127" y="19234"/>
                    </a:cubicBezTo>
                    <a:cubicBezTo>
                      <a:pt x="17464" y="19459"/>
                      <a:pt x="17904" y="19272"/>
                      <a:pt x="18001" y="18750"/>
                    </a:cubicBezTo>
                    <a:cubicBezTo>
                      <a:pt x="18117" y="18135"/>
                      <a:pt x="21310" y="1052"/>
                      <a:pt x="21382" y="671"/>
                    </a:cubicBezTo>
                    <a:cubicBezTo>
                      <a:pt x="21474" y="177"/>
                      <a:pt x="21211" y="-125"/>
                      <a:pt x="20812" y="50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0" tIns="0" rIns="0" bIns="0" anchor="ctr"/>
              <a:lstStyle>
                <a:defPPr>
                  <a:defRPr lang="zh-CN"/>
                </a:defPPr>
                <a:lvl1pPr marL="0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140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282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422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563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704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2845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199985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126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ct val="120000"/>
                  </a:lnSpc>
                </a:pPr>
                <a:endParaRPr sz="13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1" name="Text Placeholder 5">
              <a:extLst>
                <a:ext uri="{FF2B5EF4-FFF2-40B4-BE49-F238E27FC236}">
                  <a16:creationId xmlns:a16="http://schemas.microsoft.com/office/drawing/2014/main" xmlns="" id="{6D33DB59-77CD-4571-B220-38A10AB768D8}"/>
                </a:ext>
              </a:extLst>
            </p:cNvPr>
            <p:cNvSpPr txBox="1">
              <a:spLocks/>
            </p:cNvSpPr>
            <p:nvPr/>
          </p:nvSpPr>
          <p:spPr>
            <a:xfrm>
              <a:off x="1267391" y="1698106"/>
              <a:ext cx="980976" cy="292463"/>
            </a:xfrm>
            <a:prstGeom prst="rect">
              <a:avLst/>
            </a:prstGeom>
          </p:spPr>
          <p:txBody>
            <a:bodyPr lIns="65023" tIns="32511" rIns="65023" bIns="32511" anchor="ctr">
              <a:noAutofit/>
            </a:bodyPr>
            <a:lstStyle>
              <a:defPPr>
                <a:defRPr lang="zh-CN"/>
              </a:defPPr>
              <a:lvl1pPr marL="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8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2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63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04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4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998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26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endParaRPr lang="zh-CN" altLang="en-US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1891F7B1-D5F8-47EB-95F3-84AEF3D2972F}"/>
              </a:ext>
            </a:extLst>
          </p:cNvPr>
          <p:cNvGrpSpPr/>
          <p:nvPr/>
        </p:nvGrpSpPr>
        <p:grpSpPr>
          <a:xfrm>
            <a:off x="2961967" y="1213758"/>
            <a:ext cx="1265564" cy="1265634"/>
            <a:chOff x="2961967" y="1213758"/>
            <a:chExt cx="1265564" cy="1265634"/>
          </a:xfrm>
        </p:grpSpPr>
        <p:sp>
          <p:nvSpPr>
            <p:cNvPr id="48" name="Shape 1465">
              <a:extLst>
                <a:ext uri="{FF2B5EF4-FFF2-40B4-BE49-F238E27FC236}">
                  <a16:creationId xmlns:a16="http://schemas.microsoft.com/office/drawing/2014/main" xmlns="" id="{5E0D28B1-E728-4C8F-9D0C-46FB8064F8FA}"/>
                </a:ext>
              </a:extLst>
            </p:cNvPr>
            <p:cNvSpPr/>
            <p:nvPr/>
          </p:nvSpPr>
          <p:spPr>
            <a:xfrm>
              <a:off x="2961967" y="1213758"/>
              <a:ext cx="1265564" cy="12656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14285" tIns="14285" rIns="14285" bIns="14285" numCol="1" anchor="ctr">
              <a:noAutofit/>
            </a:bodyPr>
            <a:lstStyle>
              <a:defPPr>
                <a:defRPr lang="zh-CN"/>
              </a:defPPr>
              <a:lvl1pPr marL="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8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2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63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04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4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998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26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20000"/>
                </a:lnSpc>
              </a:pPr>
              <a:endParaRPr sz="13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60" name="Group 32">
              <a:extLst>
                <a:ext uri="{FF2B5EF4-FFF2-40B4-BE49-F238E27FC236}">
                  <a16:creationId xmlns:a16="http://schemas.microsoft.com/office/drawing/2014/main" xmlns="" id="{71BB32A8-5EFC-4093-8AF6-ADD92CB9002B}"/>
                </a:ext>
              </a:extLst>
            </p:cNvPr>
            <p:cNvGrpSpPr/>
            <p:nvPr/>
          </p:nvGrpSpPr>
          <p:grpSpPr>
            <a:xfrm>
              <a:off x="2997680" y="1241686"/>
              <a:ext cx="355430" cy="355450"/>
              <a:chOff x="3906591" y="2088732"/>
              <a:chExt cx="474017" cy="474017"/>
            </a:xfrm>
          </p:grpSpPr>
          <p:sp>
            <p:nvSpPr>
              <p:cNvPr id="65" name="Shape 1474">
                <a:extLst>
                  <a:ext uri="{FF2B5EF4-FFF2-40B4-BE49-F238E27FC236}">
                    <a16:creationId xmlns:a16="http://schemas.microsoft.com/office/drawing/2014/main" xmlns="" id="{087887AC-E6FF-494C-AD24-7BC2F4C7EB40}"/>
                  </a:ext>
                </a:extLst>
              </p:cNvPr>
              <p:cNvSpPr/>
              <p:nvPr/>
            </p:nvSpPr>
            <p:spPr>
              <a:xfrm>
                <a:off x="3906591" y="2088732"/>
                <a:ext cx="474017" cy="4740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12700">
                <a:miter lim="400000"/>
              </a:ln>
            </p:spPr>
            <p:txBody>
              <a:bodyPr lIns="26784" tIns="26784" rIns="26784" bIns="26784" anchor="ctr"/>
              <a:lstStyle>
                <a:defPPr>
                  <a:defRPr lang="zh-CN"/>
                </a:defPPr>
                <a:lvl1pPr marL="0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140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282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422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563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5704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2845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199985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126" algn="l" defTabSz="91428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ct val="120000"/>
                  </a:lnSpc>
                </a:pPr>
                <a:endParaRPr sz="13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grpSp>
            <p:nvGrpSpPr>
              <p:cNvPr id="66" name="Group 1479">
                <a:extLst>
                  <a:ext uri="{FF2B5EF4-FFF2-40B4-BE49-F238E27FC236}">
                    <a16:creationId xmlns:a16="http://schemas.microsoft.com/office/drawing/2014/main" xmlns="" id="{56D8EBF7-C04C-475A-9C0D-0489EA7FB739}"/>
                  </a:ext>
                </a:extLst>
              </p:cNvPr>
              <p:cNvGrpSpPr/>
              <p:nvPr/>
            </p:nvGrpSpPr>
            <p:grpSpPr>
              <a:xfrm>
                <a:off x="4031314" y="2211790"/>
                <a:ext cx="199171" cy="186336"/>
                <a:chOff x="0" y="0"/>
                <a:chExt cx="398341" cy="372668"/>
              </a:xfrm>
            </p:grpSpPr>
            <p:sp>
              <p:nvSpPr>
                <p:cNvPr id="67" name="Shape 1477">
                  <a:extLst>
                    <a:ext uri="{FF2B5EF4-FFF2-40B4-BE49-F238E27FC236}">
                      <a16:creationId xmlns:a16="http://schemas.microsoft.com/office/drawing/2014/main" xmlns="" id="{E25E0FCA-404A-483E-BA6D-95D89C56DECD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346395" cy="24198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474" h="21420" extrusionOk="0">
                      <a:moveTo>
                        <a:pt x="21474" y="11049"/>
                      </a:moveTo>
                      <a:lnTo>
                        <a:pt x="18909" y="958"/>
                      </a:lnTo>
                      <a:cubicBezTo>
                        <a:pt x="18720" y="217"/>
                        <a:pt x="18164" y="-180"/>
                        <a:pt x="17669" y="79"/>
                      </a:cubicBezTo>
                      <a:lnTo>
                        <a:pt x="618" y="8962"/>
                      </a:lnTo>
                      <a:cubicBezTo>
                        <a:pt x="123" y="9221"/>
                        <a:pt x="-126" y="10036"/>
                        <a:pt x="64" y="10782"/>
                      </a:cubicBezTo>
                      <a:lnTo>
                        <a:pt x="2769" y="21420"/>
                      </a:lnTo>
                      <a:lnTo>
                        <a:pt x="2769" y="15715"/>
                      </a:lnTo>
                      <a:cubicBezTo>
                        <a:pt x="2769" y="13145"/>
                        <a:pt x="4209" y="11049"/>
                        <a:pt x="5979" y="11049"/>
                      </a:cubicBezTo>
                      <a:lnTo>
                        <a:pt x="10484" y="11049"/>
                      </a:lnTo>
                      <a:lnTo>
                        <a:pt x="15858" y="5663"/>
                      </a:lnTo>
                      <a:lnTo>
                        <a:pt x="18967" y="11049"/>
                      </a:lnTo>
                      <a:cubicBezTo>
                        <a:pt x="18967" y="11049"/>
                        <a:pt x="21474" y="11049"/>
                        <a:pt x="21474" y="1104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140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282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422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563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5704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2845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199985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126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endParaRPr sz="13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8" name="Shape 1478">
                  <a:extLst>
                    <a:ext uri="{FF2B5EF4-FFF2-40B4-BE49-F238E27FC236}">
                      <a16:creationId xmlns:a16="http://schemas.microsoft.com/office/drawing/2014/main" xmlns="" id="{BE64D4D8-CCD8-4515-9FAC-E3FB4FA4AF4A}"/>
                    </a:ext>
                  </a:extLst>
                </p:cNvPr>
                <p:cNvSpPr/>
                <p:nvPr/>
              </p:nvSpPr>
              <p:spPr>
                <a:xfrm>
                  <a:off x="74826" y="149651"/>
                  <a:ext cx="323515" cy="22301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571" y="0"/>
                      </a:moveTo>
                      <a:lnTo>
                        <a:pt x="1028" y="0"/>
                      </a:lnTo>
                      <a:cubicBezTo>
                        <a:pt x="460" y="0"/>
                        <a:pt x="0" y="708"/>
                        <a:pt x="0" y="1571"/>
                      </a:cubicBezTo>
                      <a:lnTo>
                        <a:pt x="0" y="20029"/>
                      </a:lnTo>
                      <a:cubicBezTo>
                        <a:pt x="0" y="20897"/>
                        <a:pt x="460" y="21600"/>
                        <a:pt x="1028" y="21600"/>
                      </a:cubicBezTo>
                      <a:lnTo>
                        <a:pt x="20571" y="21600"/>
                      </a:lnTo>
                      <a:cubicBezTo>
                        <a:pt x="21140" y="21600"/>
                        <a:pt x="21600" y="20897"/>
                        <a:pt x="21600" y="20029"/>
                      </a:cubicBezTo>
                      <a:lnTo>
                        <a:pt x="21600" y="1571"/>
                      </a:lnTo>
                      <a:cubicBezTo>
                        <a:pt x="21600" y="708"/>
                        <a:pt x="21140" y="0"/>
                        <a:pt x="2057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>
                  <a:defPPr>
                    <a:defRPr lang="zh-CN"/>
                  </a:defPPr>
                  <a:lvl1pPr marL="0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140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282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422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563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5704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2845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199985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126" algn="l" defTabSz="91428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>
                    <a:lnSpc>
                      <a:spcPct val="120000"/>
                    </a:lnSpc>
                  </a:pPr>
                  <a:endParaRPr sz="13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62" name="Text Placeholder 5">
              <a:extLst>
                <a:ext uri="{FF2B5EF4-FFF2-40B4-BE49-F238E27FC236}">
                  <a16:creationId xmlns:a16="http://schemas.microsoft.com/office/drawing/2014/main" xmlns="" id="{C49236EF-A904-44AA-BAAC-2322E1D2CEF7}"/>
                </a:ext>
              </a:extLst>
            </p:cNvPr>
            <p:cNvSpPr txBox="1">
              <a:spLocks/>
            </p:cNvSpPr>
            <p:nvPr/>
          </p:nvSpPr>
          <p:spPr>
            <a:xfrm>
              <a:off x="3261216" y="1698106"/>
              <a:ext cx="912354" cy="292463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defPPr>
                <a:defRPr lang="zh-CN"/>
              </a:defPPr>
              <a:lvl1pPr marL="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8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2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63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04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4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998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26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xmlns="" id="{28CDA2E2-B07A-4F03-BD9B-8E3062EB0DFD}"/>
              </a:ext>
            </a:extLst>
          </p:cNvPr>
          <p:cNvGrpSpPr/>
          <p:nvPr/>
        </p:nvGrpSpPr>
        <p:grpSpPr>
          <a:xfrm>
            <a:off x="4899975" y="1277771"/>
            <a:ext cx="1262972" cy="1263144"/>
            <a:chOff x="4899975" y="1277771"/>
            <a:chExt cx="1262972" cy="1263144"/>
          </a:xfrm>
        </p:grpSpPr>
        <p:sp>
          <p:nvSpPr>
            <p:cNvPr id="49" name="Shape 1468">
              <a:extLst>
                <a:ext uri="{FF2B5EF4-FFF2-40B4-BE49-F238E27FC236}">
                  <a16:creationId xmlns:a16="http://schemas.microsoft.com/office/drawing/2014/main" xmlns="" id="{265056F5-FA17-4829-A8AF-2DB20C0EA26B}"/>
                </a:ext>
              </a:extLst>
            </p:cNvPr>
            <p:cNvSpPr/>
            <p:nvPr/>
          </p:nvSpPr>
          <p:spPr>
            <a:xfrm>
              <a:off x="4899975" y="1277874"/>
              <a:ext cx="1262972" cy="12630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5DA2"/>
            </a:solidFill>
            <a:ln w="12700" cap="flat">
              <a:noFill/>
              <a:miter lim="400000"/>
            </a:ln>
            <a:effectLst/>
          </p:spPr>
          <p:txBody>
            <a:bodyPr wrap="square" lIns="14285" tIns="14285" rIns="14285" bIns="14285" numCol="1" anchor="ctr">
              <a:noAutofit/>
            </a:bodyPr>
            <a:lstStyle>
              <a:defPPr>
                <a:defRPr lang="zh-CN"/>
              </a:defPPr>
              <a:lvl1pPr marL="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8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2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63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04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4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998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26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20000"/>
                </a:lnSpc>
              </a:pPr>
              <a:endParaRPr sz="13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3" name="Text Placeholder 5">
              <a:extLst>
                <a:ext uri="{FF2B5EF4-FFF2-40B4-BE49-F238E27FC236}">
                  <a16:creationId xmlns:a16="http://schemas.microsoft.com/office/drawing/2014/main" xmlns="" id="{8876338A-4760-4273-B7B1-EBEE83B081ED}"/>
                </a:ext>
              </a:extLst>
            </p:cNvPr>
            <p:cNvSpPr txBox="1">
              <a:spLocks/>
            </p:cNvSpPr>
            <p:nvPr/>
          </p:nvSpPr>
          <p:spPr>
            <a:xfrm>
              <a:off x="5164305" y="1698106"/>
              <a:ext cx="912354" cy="292463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defPPr>
                <a:defRPr lang="zh-CN"/>
              </a:defPPr>
              <a:lvl1pPr marL="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8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2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63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04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4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998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26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zh-CN" altLang="en-US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4" name="Shape 1475">
              <a:extLst>
                <a:ext uri="{FF2B5EF4-FFF2-40B4-BE49-F238E27FC236}">
                  <a16:creationId xmlns:a16="http://schemas.microsoft.com/office/drawing/2014/main" xmlns="" id="{EC5CCB74-5BED-4666-A567-1C96700B2126}"/>
                </a:ext>
              </a:extLst>
            </p:cNvPr>
            <p:cNvSpPr/>
            <p:nvPr/>
          </p:nvSpPr>
          <p:spPr>
            <a:xfrm>
              <a:off x="4901163" y="1277771"/>
              <a:ext cx="355430" cy="3554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>
              <a:miter lim="400000"/>
            </a:ln>
          </p:spPr>
          <p:txBody>
            <a:bodyPr lIns="14285" tIns="14285" rIns="14285" bIns="14285" anchor="ctr"/>
            <a:lstStyle>
              <a:defPPr>
                <a:defRPr lang="zh-CN"/>
              </a:defPPr>
              <a:lvl1pPr marL="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0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8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22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63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04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4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9985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26" algn="l" defTabSz="91428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20000"/>
                </a:lnSpc>
              </a:pPr>
              <a:endParaRPr sz="13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71" name="Shape 1480">
            <a:extLst>
              <a:ext uri="{FF2B5EF4-FFF2-40B4-BE49-F238E27FC236}">
                <a16:creationId xmlns:a16="http://schemas.microsoft.com/office/drawing/2014/main" xmlns="" id="{CA66F923-DB77-46BA-854D-539651CAFD5A}"/>
              </a:ext>
            </a:extLst>
          </p:cNvPr>
          <p:cNvSpPr/>
          <p:nvPr/>
        </p:nvSpPr>
        <p:spPr>
          <a:xfrm>
            <a:off x="5009014" y="1345940"/>
            <a:ext cx="139728" cy="1397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843" y="20435"/>
                </a:moveTo>
                <a:cubicBezTo>
                  <a:pt x="17964" y="20435"/>
                  <a:pt x="17252" y="19721"/>
                  <a:pt x="17252" y="18844"/>
                </a:cubicBezTo>
                <a:cubicBezTo>
                  <a:pt x="17252" y="17964"/>
                  <a:pt x="17964" y="17253"/>
                  <a:pt x="18843" y="17253"/>
                </a:cubicBezTo>
                <a:cubicBezTo>
                  <a:pt x="19721" y="17253"/>
                  <a:pt x="20434" y="17964"/>
                  <a:pt x="20434" y="18844"/>
                </a:cubicBezTo>
                <a:cubicBezTo>
                  <a:pt x="20434" y="19721"/>
                  <a:pt x="19721" y="20435"/>
                  <a:pt x="18843" y="20435"/>
                </a:cubicBezTo>
                <a:close/>
                <a:moveTo>
                  <a:pt x="12390" y="18844"/>
                </a:moveTo>
                <a:cubicBezTo>
                  <a:pt x="12390" y="19721"/>
                  <a:pt x="11679" y="20435"/>
                  <a:pt x="10801" y="20435"/>
                </a:cubicBezTo>
                <a:cubicBezTo>
                  <a:pt x="9922" y="20435"/>
                  <a:pt x="9210" y="19721"/>
                  <a:pt x="9210" y="18844"/>
                </a:cubicBezTo>
                <a:cubicBezTo>
                  <a:pt x="9210" y="17964"/>
                  <a:pt x="9922" y="17253"/>
                  <a:pt x="10801" y="17253"/>
                </a:cubicBezTo>
                <a:cubicBezTo>
                  <a:pt x="11679" y="17253"/>
                  <a:pt x="12390" y="17964"/>
                  <a:pt x="12390" y="18844"/>
                </a:cubicBezTo>
                <a:close/>
                <a:moveTo>
                  <a:pt x="9210" y="2756"/>
                </a:moveTo>
                <a:cubicBezTo>
                  <a:pt x="9210" y="1879"/>
                  <a:pt x="9922" y="1165"/>
                  <a:pt x="10801" y="1165"/>
                </a:cubicBezTo>
                <a:cubicBezTo>
                  <a:pt x="11679" y="1165"/>
                  <a:pt x="12390" y="1879"/>
                  <a:pt x="12390" y="2756"/>
                </a:cubicBezTo>
                <a:cubicBezTo>
                  <a:pt x="12390" y="3636"/>
                  <a:pt x="11679" y="4347"/>
                  <a:pt x="10801" y="4347"/>
                </a:cubicBezTo>
                <a:cubicBezTo>
                  <a:pt x="9922" y="4347"/>
                  <a:pt x="9210" y="3636"/>
                  <a:pt x="9210" y="2756"/>
                </a:cubicBezTo>
                <a:close/>
                <a:moveTo>
                  <a:pt x="4348" y="18844"/>
                </a:moveTo>
                <a:cubicBezTo>
                  <a:pt x="4348" y="19721"/>
                  <a:pt x="3636" y="20435"/>
                  <a:pt x="2757" y="20435"/>
                </a:cubicBezTo>
                <a:cubicBezTo>
                  <a:pt x="1879" y="20435"/>
                  <a:pt x="1168" y="19721"/>
                  <a:pt x="1168" y="18844"/>
                </a:cubicBezTo>
                <a:cubicBezTo>
                  <a:pt x="1168" y="17964"/>
                  <a:pt x="1879" y="17253"/>
                  <a:pt x="2757" y="17253"/>
                </a:cubicBezTo>
                <a:cubicBezTo>
                  <a:pt x="3636" y="17253"/>
                  <a:pt x="4348" y="17964"/>
                  <a:pt x="4348" y="18844"/>
                </a:cubicBezTo>
                <a:close/>
                <a:moveTo>
                  <a:pt x="19934" y="16312"/>
                </a:moveTo>
                <a:lnTo>
                  <a:pt x="19934" y="13672"/>
                </a:lnTo>
                <a:cubicBezTo>
                  <a:pt x="19934" y="12078"/>
                  <a:pt x="18879" y="9707"/>
                  <a:pt x="15971" y="9707"/>
                </a:cubicBezTo>
                <a:lnTo>
                  <a:pt x="13673" y="9707"/>
                </a:lnTo>
                <a:cubicBezTo>
                  <a:pt x="12050" y="9707"/>
                  <a:pt x="11899" y="8913"/>
                  <a:pt x="11892" y="8503"/>
                </a:cubicBezTo>
                <a:lnTo>
                  <a:pt x="11892" y="5288"/>
                </a:lnTo>
                <a:cubicBezTo>
                  <a:pt x="12872" y="4867"/>
                  <a:pt x="13558" y="3893"/>
                  <a:pt x="13558" y="2756"/>
                </a:cubicBezTo>
                <a:cubicBezTo>
                  <a:pt x="13558" y="1234"/>
                  <a:pt x="12323" y="0"/>
                  <a:pt x="10801" y="0"/>
                </a:cubicBezTo>
                <a:cubicBezTo>
                  <a:pt x="9277" y="0"/>
                  <a:pt x="8043" y="1234"/>
                  <a:pt x="8043" y="2756"/>
                </a:cubicBezTo>
                <a:cubicBezTo>
                  <a:pt x="8043" y="3893"/>
                  <a:pt x="8730" y="4867"/>
                  <a:pt x="9709" y="5288"/>
                </a:cubicBezTo>
                <a:lnTo>
                  <a:pt x="9709" y="8503"/>
                </a:lnTo>
                <a:cubicBezTo>
                  <a:pt x="9709" y="8799"/>
                  <a:pt x="9623" y="9707"/>
                  <a:pt x="7927" y="9707"/>
                </a:cubicBezTo>
                <a:lnTo>
                  <a:pt x="5631" y="9707"/>
                </a:lnTo>
                <a:cubicBezTo>
                  <a:pt x="2723" y="9707"/>
                  <a:pt x="1666" y="12078"/>
                  <a:pt x="1666" y="13672"/>
                </a:cubicBezTo>
                <a:lnTo>
                  <a:pt x="1666" y="16312"/>
                </a:lnTo>
                <a:cubicBezTo>
                  <a:pt x="686" y="16733"/>
                  <a:pt x="0" y="17707"/>
                  <a:pt x="0" y="18844"/>
                </a:cubicBezTo>
                <a:cubicBezTo>
                  <a:pt x="0" y="20366"/>
                  <a:pt x="1235" y="21600"/>
                  <a:pt x="2757" y="21600"/>
                </a:cubicBezTo>
                <a:cubicBezTo>
                  <a:pt x="4280" y="21600"/>
                  <a:pt x="5516" y="20366"/>
                  <a:pt x="5516" y="18844"/>
                </a:cubicBezTo>
                <a:cubicBezTo>
                  <a:pt x="5516" y="17707"/>
                  <a:pt x="4828" y="16733"/>
                  <a:pt x="3849" y="16312"/>
                </a:cubicBezTo>
                <a:lnTo>
                  <a:pt x="3849" y="13672"/>
                </a:lnTo>
                <a:cubicBezTo>
                  <a:pt x="3849" y="13376"/>
                  <a:pt x="3935" y="11890"/>
                  <a:pt x="5631" y="11890"/>
                </a:cubicBezTo>
                <a:lnTo>
                  <a:pt x="7927" y="11890"/>
                </a:lnTo>
                <a:cubicBezTo>
                  <a:pt x="8626" y="11890"/>
                  <a:pt x="9214" y="11785"/>
                  <a:pt x="9709" y="11608"/>
                </a:cubicBezTo>
                <a:lnTo>
                  <a:pt x="9709" y="16312"/>
                </a:lnTo>
                <a:cubicBezTo>
                  <a:pt x="8730" y="16733"/>
                  <a:pt x="8043" y="17707"/>
                  <a:pt x="8043" y="18844"/>
                </a:cubicBezTo>
                <a:cubicBezTo>
                  <a:pt x="8043" y="20366"/>
                  <a:pt x="9277" y="21600"/>
                  <a:pt x="10801" y="21600"/>
                </a:cubicBezTo>
                <a:cubicBezTo>
                  <a:pt x="12323" y="21600"/>
                  <a:pt x="13558" y="20366"/>
                  <a:pt x="13558" y="18844"/>
                </a:cubicBezTo>
                <a:cubicBezTo>
                  <a:pt x="13558" y="17707"/>
                  <a:pt x="12872" y="16733"/>
                  <a:pt x="11892" y="16312"/>
                </a:cubicBezTo>
                <a:lnTo>
                  <a:pt x="11892" y="11608"/>
                </a:lnTo>
                <a:cubicBezTo>
                  <a:pt x="12388" y="11785"/>
                  <a:pt x="12975" y="11890"/>
                  <a:pt x="13673" y="11890"/>
                </a:cubicBezTo>
                <a:lnTo>
                  <a:pt x="15971" y="11890"/>
                </a:lnTo>
                <a:cubicBezTo>
                  <a:pt x="17592" y="11890"/>
                  <a:pt x="17743" y="13263"/>
                  <a:pt x="17751" y="13672"/>
                </a:cubicBezTo>
                <a:lnTo>
                  <a:pt x="17751" y="16312"/>
                </a:lnTo>
                <a:cubicBezTo>
                  <a:pt x="16772" y="16733"/>
                  <a:pt x="16086" y="17707"/>
                  <a:pt x="16086" y="18844"/>
                </a:cubicBezTo>
                <a:cubicBezTo>
                  <a:pt x="16086" y="20366"/>
                  <a:pt x="17320" y="21600"/>
                  <a:pt x="18843" y="21600"/>
                </a:cubicBezTo>
                <a:cubicBezTo>
                  <a:pt x="20366" y="21600"/>
                  <a:pt x="21600" y="20366"/>
                  <a:pt x="21600" y="18844"/>
                </a:cubicBezTo>
                <a:cubicBezTo>
                  <a:pt x="21600" y="17707"/>
                  <a:pt x="20914" y="16733"/>
                  <a:pt x="19934" y="1631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>
            <a:defPPr>
              <a:defRPr lang="zh-CN"/>
            </a:defPPr>
            <a:lvl1pPr marL="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40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8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22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563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04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84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985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126" algn="l" defTabSz="91428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20000"/>
              </a:lnSpc>
            </a:pPr>
            <a:endParaRPr sz="13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2" name="TextBox 24">
            <a:extLst>
              <a:ext uri="{FF2B5EF4-FFF2-40B4-BE49-F238E27FC236}">
                <a16:creationId xmlns:a16="http://schemas.microsoft.com/office/drawing/2014/main" xmlns="" id="{E75515C2-39C3-4B3E-B2CF-4E61CEED23BC}"/>
              </a:ext>
            </a:extLst>
          </p:cNvPr>
          <p:cNvSpPr txBox="1"/>
          <p:nvPr/>
        </p:nvSpPr>
        <p:spPr>
          <a:xfrm>
            <a:off x="1032315" y="2736337"/>
            <a:ext cx="1262972" cy="1111843"/>
          </a:xfrm>
          <a:prstGeom prst="rect">
            <a:avLst/>
          </a:prstGeom>
          <a:noFill/>
        </p:spPr>
        <p:txBody>
          <a:bodyPr wrap="square" lIns="34290" tIns="17145" rIns="34290" bIns="17145" rtlCol="0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It is very convenient and quick to use scrapy to crawl data.</a:t>
            </a:r>
          </a:p>
        </p:txBody>
      </p:sp>
      <p:sp>
        <p:nvSpPr>
          <p:cNvPr id="73" name="TextBox 24">
            <a:extLst>
              <a:ext uri="{FF2B5EF4-FFF2-40B4-BE49-F238E27FC236}">
                <a16:creationId xmlns:a16="http://schemas.microsoft.com/office/drawing/2014/main" xmlns="" id="{203BF5C4-30C1-49EB-9D2F-1F15F09F1070}"/>
              </a:ext>
            </a:extLst>
          </p:cNvPr>
          <p:cNvSpPr txBox="1"/>
          <p:nvPr/>
        </p:nvSpPr>
        <p:spPr>
          <a:xfrm>
            <a:off x="3017280" y="2679227"/>
            <a:ext cx="1262972" cy="1304781"/>
          </a:xfrm>
          <a:prstGeom prst="rect">
            <a:avLst/>
          </a:prstGeom>
          <a:noFill/>
        </p:spPr>
        <p:txBody>
          <a:bodyPr wrap="square" lIns="34290" tIns="17145" rIns="34290" bIns="17145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The IMDB data set has 28 features and more than 5000 data.</a:t>
            </a:r>
          </a:p>
        </p:txBody>
      </p:sp>
      <p:sp>
        <p:nvSpPr>
          <p:cNvPr id="74" name="TextBox 24">
            <a:extLst>
              <a:ext uri="{FF2B5EF4-FFF2-40B4-BE49-F238E27FC236}">
                <a16:creationId xmlns:a16="http://schemas.microsoft.com/office/drawing/2014/main" xmlns="" id="{F8675AE9-279D-4A74-85B7-50B659BB5C25}"/>
              </a:ext>
            </a:extLst>
          </p:cNvPr>
          <p:cNvSpPr txBox="1"/>
          <p:nvPr/>
        </p:nvSpPr>
        <p:spPr>
          <a:xfrm>
            <a:off x="4688595" y="2736337"/>
            <a:ext cx="1690371" cy="1821845"/>
          </a:xfrm>
          <a:prstGeom prst="rect">
            <a:avLst/>
          </a:prstGeom>
          <a:noFill/>
        </p:spPr>
        <p:txBody>
          <a:bodyPr wrap="square" lIns="34290" tIns="17145" rIns="34290" bIns="17145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IMDB has a wealth of information about film works, including basic information such as film actors, directors, plots, and film reviews.</a:t>
            </a:r>
          </a:p>
        </p:txBody>
      </p:sp>
      <p:sp>
        <p:nvSpPr>
          <p:cNvPr id="75" name="TextBox 24">
            <a:extLst>
              <a:ext uri="{FF2B5EF4-FFF2-40B4-BE49-F238E27FC236}">
                <a16:creationId xmlns:a16="http://schemas.microsoft.com/office/drawing/2014/main" xmlns="" id="{71DAF679-590B-43A8-9CA5-8144E570D3FF}"/>
              </a:ext>
            </a:extLst>
          </p:cNvPr>
          <p:cNvSpPr txBox="1"/>
          <p:nvPr/>
        </p:nvSpPr>
        <p:spPr>
          <a:xfrm>
            <a:off x="6797923" y="2736337"/>
            <a:ext cx="1262972" cy="1046248"/>
          </a:xfrm>
          <a:prstGeom prst="rect">
            <a:avLst/>
          </a:prstGeom>
          <a:noFill/>
        </p:spPr>
        <p:txBody>
          <a:bodyPr wrap="square" lIns="34290" tIns="17145" rIns="34290" bIns="17145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Movie rating as a dependent variable to build a practice model.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B528F6F6-E81A-4846-ACCD-57C8A6B2D2FF}"/>
              </a:ext>
            </a:extLst>
          </p:cNvPr>
          <p:cNvSpPr txBox="1"/>
          <p:nvPr/>
        </p:nvSpPr>
        <p:spPr>
          <a:xfrm>
            <a:off x="1508509" y="1596036"/>
            <a:ext cx="511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3200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xmlns="" id="{20514B67-9505-4F9A-8583-302E7230A6B1}"/>
              </a:ext>
            </a:extLst>
          </p:cNvPr>
          <p:cNvSpPr txBox="1"/>
          <p:nvPr/>
        </p:nvSpPr>
        <p:spPr>
          <a:xfrm>
            <a:off x="3413579" y="1556704"/>
            <a:ext cx="511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32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xmlns="" id="{5B316768-FE6B-4F2A-9738-41D75B2429A6}"/>
              </a:ext>
            </a:extLst>
          </p:cNvPr>
          <p:cNvSpPr txBox="1"/>
          <p:nvPr/>
        </p:nvSpPr>
        <p:spPr>
          <a:xfrm>
            <a:off x="5379162" y="1596035"/>
            <a:ext cx="511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endParaRPr lang="zh-CN" altLang="en-US" sz="3200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xmlns="" id="{5060141F-354A-4134-B8F8-0DBFBA6A38AE}"/>
              </a:ext>
            </a:extLst>
          </p:cNvPr>
          <p:cNvSpPr txBox="1"/>
          <p:nvPr/>
        </p:nvSpPr>
        <p:spPr>
          <a:xfrm>
            <a:off x="7234435" y="1632709"/>
            <a:ext cx="511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endParaRPr lang="zh-CN" altLang="en-US" sz="32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59355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5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5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85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35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85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35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85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3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850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35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850"/>
                            </p:stCondLst>
                            <p:childTnLst>
                              <p:par>
                                <p:cTn id="7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43" grpId="0" animBg="1"/>
      <p:bldP spid="44" grpId="0" animBg="1"/>
      <p:bldP spid="45" grpId="0" animBg="1"/>
      <p:bldP spid="46" grpId="0" animBg="1"/>
      <p:bldP spid="72" grpId="0"/>
      <p:bldP spid="73" grpId="0"/>
      <p:bldP spid="74" grpId="0"/>
      <p:bldP spid="7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xmlns="" id="{C21B6D55-9928-4D88-AC59-EEE0A22284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42" name="组合 41"/>
          <p:cNvGrpSpPr/>
          <p:nvPr/>
        </p:nvGrpSpPr>
        <p:grpSpPr>
          <a:xfrm>
            <a:off x="-1" y="1651830"/>
            <a:ext cx="9144000" cy="1814777"/>
            <a:chOff x="170694" y="177982"/>
            <a:chExt cx="3936003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50907" y="284178"/>
              <a:ext cx="569115" cy="55973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sz="8000" dirty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zh-CN" altLang="en-US" sz="8000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2977976" y="2046770"/>
            <a:ext cx="5050408" cy="623250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Linear model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940152" y="1274820"/>
            <a:ext cx="432048" cy="432834"/>
            <a:chOff x="6084168" y="1274820"/>
            <a:chExt cx="432048" cy="432834"/>
          </a:xfrm>
        </p:grpSpPr>
        <p:sp>
          <p:nvSpPr>
            <p:cNvPr id="11" name="椭圆 22"/>
            <p:cNvSpPr>
              <a:spLocks noChangeArrowheads="1"/>
            </p:cNvSpPr>
            <p:nvPr/>
          </p:nvSpPr>
          <p:spPr bwMode="auto">
            <a:xfrm>
              <a:off x="6084168" y="1274820"/>
              <a:ext cx="432048" cy="4328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itchFamily="34" charset="0"/>
              </a:endParaRPr>
            </a:p>
          </p:txBody>
        </p:sp>
        <p:sp>
          <p:nvSpPr>
            <p:cNvPr id="12" name="Freeform 59"/>
            <p:cNvSpPr>
              <a:spLocks noChangeArrowheads="1"/>
            </p:cNvSpPr>
            <p:nvPr/>
          </p:nvSpPr>
          <p:spPr bwMode="auto">
            <a:xfrm>
              <a:off x="6180302" y="1365898"/>
              <a:ext cx="239780" cy="250679"/>
            </a:xfrm>
            <a:custGeom>
              <a:avLst/>
              <a:gdLst>
                <a:gd name="T0" fmla="*/ 73627430 w 581"/>
                <a:gd name="T1" fmla="*/ 67678707 h 609"/>
                <a:gd name="T2" fmla="*/ 61659637 w 581"/>
                <a:gd name="T3" fmla="*/ 78678142 h 609"/>
                <a:gd name="T4" fmla="*/ 54244957 w 581"/>
                <a:gd name="T5" fmla="*/ 72208055 h 609"/>
                <a:gd name="T6" fmla="*/ 57106883 w 581"/>
                <a:gd name="T7" fmla="*/ 65867111 h 609"/>
                <a:gd name="T8" fmla="*/ 61659637 w 581"/>
                <a:gd name="T9" fmla="*/ 69490662 h 609"/>
                <a:gd name="T10" fmla="*/ 71806401 w 581"/>
                <a:gd name="T11" fmla="*/ 61338122 h 609"/>
                <a:gd name="T12" fmla="*/ 73627430 w 581"/>
                <a:gd name="T13" fmla="*/ 67678707 h 609"/>
                <a:gd name="T14" fmla="*/ 61659637 w 581"/>
                <a:gd name="T15" fmla="*/ 64055516 h 609"/>
                <a:gd name="T16" fmla="*/ 49691843 w 581"/>
                <a:gd name="T17" fmla="*/ 69490662 h 609"/>
                <a:gd name="T18" fmla="*/ 51513233 w 581"/>
                <a:gd name="T19" fmla="*/ 75054951 h 609"/>
                <a:gd name="T20" fmla="*/ 3772261 w 581"/>
                <a:gd name="T21" fmla="*/ 78678142 h 609"/>
                <a:gd name="T22" fmla="*/ 0 w 581"/>
                <a:gd name="T23" fmla="*/ 10999436 h 609"/>
                <a:gd name="T24" fmla="*/ 10146404 w 581"/>
                <a:gd name="T25" fmla="*/ 7246742 h 609"/>
                <a:gd name="T26" fmla="*/ 17561444 w 581"/>
                <a:gd name="T27" fmla="*/ 18246178 h 609"/>
                <a:gd name="T28" fmla="*/ 24845922 w 581"/>
                <a:gd name="T29" fmla="*/ 7246742 h 609"/>
                <a:gd name="T30" fmla="*/ 28488341 w 581"/>
                <a:gd name="T31" fmla="*/ 10999436 h 609"/>
                <a:gd name="T32" fmla="*/ 43318061 w 581"/>
                <a:gd name="T33" fmla="*/ 10999436 h 609"/>
                <a:gd name="T34" fmla="*/ 46960119 w 581"/>
                <a:gd name="T35" fmla="*/ 7246742 h 609"/>
                <a:gd name="T36" fmla="*/ 54244957 w 581"/>
                <a:gd name="T37" fmla="*/ 18246178 h 609"/>
                <a:gd name="T38" fmla="*/ 61659637 w 581"/>
                <a:gd name="T39" fmla="*/ 7246742 h 609"/>
                <a:gd name="T40" fmla="*/ 71806401 w 581"/>
                <a:gd name="T41" fmla="*/ 10999436 h 609"/>
                <a:gd name="T42" fmla="*/ 66212751 w 581"/>
                <a:gd name="T43" fmla="*/ 59526167 h 609"/>
                <a:gd name="T44" fmla="*/ 10146404 w 581"/>
                <a:gd name="T45" fmla="*/ 63149718 h 609"/>
                <a:gd name="T46" fmla="*/ 12878128 w 581"/>
                <a:gd name="T47" fmla="*/ 65867111 h 609"/>
                <a:gd name="T48" fmla="*/ 39545439 w 581"/>
                <a:gd name="T49" fmla="*/ 63149718 h 609"/>
                <a:gd name="T50" fmla="*/ 39545439 w 581"/>
                <a:gd name="T51" fmla="*/ 63149718 h 609"/>
                <a:gd name="T52" fmla="*/ 39545439 w 581"/>
                <a:gd name="T53" fmla="*/ 63149718 h 609"/>
                <a:gd name="T54" fmla="*/ 12878128 w 581"/>
                <a:gd name="T55" fmla="*/ 60431965 h 609"/>
                <a:gd name="T56" fmla="*/ 58017218 w 581"/>
                <a:gd name="T57" fmla="*/ 28339815 h 609"/>
                <a:gd name="T58" fmla="*/ 13788823 w 581"/>
                <a:gd name="T59" fmla="*/ 28339815 h 609"/>
                <a:gd name="T60" fmla="*/ 13788823 w 581"/>
                <a:gd name="T61" fmla="*/ 35715700 h 609"/>
                <a:gd name="T62" fmla="*/ 61659637 w 581"/>
                <a:gd name="T63" fmla="*/ 31963007 h 609"/>
                <a:gd name="T64" fmla="*/ 58017218 w 581"/>
                <a:gd name="T65" fmla="*/ 43868240 h 609"/>
                <a:gd name="T66" fmla="*/ 35903020 w 581"/>
                <a:gd name="T67" fmla="*/ 43868240 h 609"/>
                <a:gd name="T68" fmla="*/ 13788823 w 581"/>
                <a:gd name="T69" fmla="*/ 43868240 h 609"/>
                <a:gd name="T70" fmla="*/ 13788823 w 581"/>
                <a:gd name="T71" fmla="*/ 51244484 h 609"/>
                <a:gd name="T72" fmla="*/ 35903020 w 581"/>
                <a:gd name="T73" fmla="*/ 51244484 h 609"/>
                <a:gd name="T74" fmla="*/ 61659637 w 581"/>
                <a:gd name="T75" fmla="*/ 47491791 h 609"/>
                <a:gd name="T76" fmla="*/ 54244957 w 581"/>
                <a:gd name="T77" fmla="*/ 14622627 h 609"/>
                <a:gd name="T78" fmla="*/ 50602538 w 581"/>
                <a:gd name="T79" fmla="*/ 10999436 h 609"/>
                <a:gd name="T80" fmla="*/ 54244957 w 581"/>
                <a:gd name="T81" fmla="*/ 0 h 609"/>
                <a:gd name="T82" fmla="*/ 58017218 w 581"/>
                <a:gd name="T83" fmla="*/ 10999436 h 609"/>
                <a:gd name="T84" fmla="*/ 35903020 w 581"/>
                <a:gd name="T85" fmla="*/ 14622627 h 609"/>
                <a:gd name="T86" fmla="*/ 32260601 w 581"/>
                <a:gd name="T87" fmla="*/ 10999436 h 609"/>
                <a:gd name="T88" fmla="*/ 35903020 w 581"/>
                <a:gd name="T89" fmla="*/ 0 h 609"/>
                <a:gd name="T90" fmla="*/ 39545439 w 581"/>
                <a:gd name="T91" fmla="*/ 10999436 h 609"/>
                <a:gd name="T92" fmla="*/ 17561444 w 581"/>
                <a:gd name="T93" fmla="*/ 14622627 h 609"/>
                <a:gd name="T94" fmla="*/ 13788823 w 581"/>
                <a:gd name="T95" fmla="*/ 10999436 h 609"/>
                <a:gd name="T96" fmla="*/ 17561444 w 581"/>
                <a:gd name="T97" fmla="*/ 0 h 609"/>
                <a:gd name="T98" fmla="*/ 21203502 w 581"/>
                <a:gd name="T99" fmla="*/ 10999436 h 60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581" h="609">
                  <a:moveTo>
                    <a:pt x="566" y="523"/>
                  </a:moveTo>
                  <a:lnTo>
                    <a:pt x="566" y="523"/>
                  </a:lnTo>
                  <a:cubicBezTo>
                    <a:pt x="495" y="594"/>
                    <a:pt x="495" y="594"/>
                    <a:pt x="495" y="594"/>
                  </a:cubicBezTo>
                  <a:cubicBezTo>
                    <a:pt x="488" y="601"/>
                    <a:pt x="481" y="608"/>
                    <a:pt x="474" y="608"/>
                  </a:cubicBezTo>
                  <a:cubicBezTo>
                    <a:pt x="467" y="608"/>
                    <a:pt x="460" y="601"/>
                    <a:pt x="453" y="594"/>
                  </a:cubicBezTo>
                  <a:cubicBezTo>
                    <a:pt x="417" y="558"/>
                    <a:pt x="417" y="558"/>
                    <a:pt x="417" y="558"/>
                  </a:cubicBezTo>
                  <a:cubicBezTo>
                    <a:pt x="410" y="551"/>
                    <a:pt x="410" y="544"/>
                    <a:pt x="410" y="537"/>
                  </a:cubicBezTo>
                  <a:cubicBezTo>
                    <a:pt x="410" y="523"/>
                    <a:pt x="417" y="509"/>
                    <a:pt x="439" y="509"/>
                  </a:cubicBezTo>
                  <a:cubicBezTo>
                    <a:pt x="446" y="509"/>
                    <a:pt x="453" y="516"/>
                    <a:pt x="453" y="523"/>
                  </a:cubicBezTo>
                  <a:cubicBezTo>
                    <a:pt x="474" y="537"/>
                    <a:pt x="474" y="537"/>
                    <a:pt x="474" y="537"/>
                  </a:cubicBezTo>
                  <a:cubicBezTo>
                    <a:pt x="530" y="481"/>
                    <a:pt x="530" y="481"/>
                    <a:pt x="530" y="481"/>
                  </a:cubicBezTo>
                  <a:cubicBezTo>
                    <a:pt x="537" y="474"/>
                    <a:pt x="545" y="474"/>
                    <a:pt x="552" y="474"/>
                  </a:cubicBezTo>
                  <a:cubicBezTo>
                    <a:pt x="566" y="474"/>
                    <a:pt x="580" y="488"/>
                    <a:pt x="580" y="502"/>
                  </a:cubicBezTo>
                  <a:cubicBezTo>
                    <a:pt x="580" y="509"/>
                    <a:pt x="573" y="516"/>
                    <a:pt x="566" y="523"/>
                  </a:cubicBezTo>
                  <a:close/>
                  <a:moveTo>
                    <a:pt x="474" y="495"/>
                  </a:moveTo>
                  <a:lnTo>
                    <a:pt x="474" y="495"/>
                  </a:lnTo>
                  <a:cubicBezTo>
                    <a:pt x="467" y="488"/>
                    <a:pt x="453" y="481"/>
                    <a:pt x="439" y="481"/>
                  </a:cubicBezTo>
                  <a:cubicBezTo>
                    <a:pt x="403" y="481"/>
                    <a:pt x="382" y="509"/>
                    <a:pt x="382" y="537"/>
                  </a:cubicBezTo>
                  <a:cubicBezTo>
                    <a:pt x="382" y="558"/>
                    <a:pt x="389" y="573"/>
                    <a:pt x="396" y="580"/>
                  </a:cubicBezTo>
                  <a:cubicBezTo>
                    <a:pt x="424" y="608"/>
                    <a:pt x="424" y="608"/>
                    <a:pt x="424" y="608"/>
                  </a:cubicBezTo>
                  <a:cubicBezTo>
                    <a:pt x="29" y="608"/>
                    <a:pt x="29" y="608"/>
                    <a:pt x="29" y="608"/>
                  </a:cubicBezTo>
                  <a:cubicBezTo>
                    <a:pt x="15" y="608"/>
                    <a:pt x="0" y="594"/>
                    <a:pt x="0" y="58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71"/>
                    <a:pt x="15" y="56"/>
                    <a:pt x="29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8" y="120"/>
                    <a:pt x="106" y="141"/>
                    <a:pt x="135" y="141"/>
                  </a:cubicBezTo>
                  <a:cubicBezTo>
                    <a:pt x="163" y="141"/>
                    <a:pt x="191" y="120"/>
                    <a:pt x="191" y="85"/>
                  </a:cubicBezTo>
                  <a:cubicBezTo>
                    <a:pt x="191" y="56"/>
                    <a:pt x="191" y="56"/>
                    <a:pt x="191" y="56"/>
                  </a:cubicBezTo>
                  <a:cubicBezTo>
                    <a:pt x="219" y="56"/>
                    <a:pt x="219" y="56"/>
                    <a:pt x="219" y="56"/>
                  </a:cubicBezTo>
                  <a:cubicBezTo>
                    <a:pt x="219" y="85"/>
                    <a:pt x="219" y="85"/>
                    <a:pt x="219" y="85"/>
                  </a:cubicBezTo>
                  <a:cubicBezTo>
                    <a:pt x="219" y="120"/>
                    <a:pt x="248" y="141"/>
                    <a:pt x="276" y="141"/>
                  </a:cubicBezTo>
                  <a:cubicBezTo>
                    <a:pt x="304" y="141"/>
                    <a:pt x="333" y="120"/>
                    <a:pt x="333" y="85"/>
                  </a:cubicBezTo>
                  <a:cubicBezTo>
                    <a:pt x="333" y="56"/>
                    <a:pt x="333" y="56"/>
                    <a:pt x="333" y="56"/>
                  </a:cubicBezTo>
                  <a:cubicBezTo>
                    <a:pt x="361" y="56"/>
                    <a:pt x="361" y="56"/>
                    <a:pt x="361" y="56"/>
                  </a:cubicBezTo>
                  <a:cubicBezTo>
                    <a:pt x="361" y="85"/>
                    <a:pt x="361" y="85"/>
                    <a:pt x="361" y="85"/>
                  </a:cubicBezTo>
                  <a:cubicBezTo>
                    <a:pt x="361" y="120"/>
                    <a:pt x="389" y="141"/>
                    <a:pt x="417" y="141"/>
                  </a:cubicBezTo>
                  <a:cubicBezTo>
                    <a:pt x="446" y="141"/>
                    <a:pt x="474" y="120"/>
                    <a:pt x="474" y="85"/>
                  </a:cubicBezTo>
                  <a:cubicBezTo>
                    <a:pt x="474" y="56"/>
                    <a:pt x="474" y="56"/>
                    <a:pt x="474" y="56"/>
                  </a:cubicBezTo>
                  <a:cubicBezTo>
                    <a:pt x="523" y="56"/>
                    <a:pt x="523" y="56"/>
                    <a:pt x="523" y="56"/>
                  </a:cubicBezTo>
                  <a:cubicBezTo>
                    <a:pt x="537" y="56"/>
                    <a:pt x="552" y="71"/>
                    <a:pt x="552" y="85"/>
                  </a:cubicBezTo>
                  <a:cubicBezTo>
                    <a:pt x="552" y="445"/>
                    <a:pt x="552" y="445"/>
                    <a:pt x="552" y="445"/>
                  </a:cubicBezTo>
                  <a:cubicBezTo>
                    <a:pt x="530" y="445"/>
                    <a:pt x="516" y="452"/>
                    <a:pt x="509" y="460"/>
                  </a:cubicBezTo>
                  <a:lnTo>
                    <a:pt x="474" y="495"/>
                  </a:lnTo>
                  <a:close/>
                  <a:moveTo>
                    <a:pt x="78" y="488"/>
                  </a:moveTo>
                  <a:lnTo>
                    <a:pt x="78" y="488"/>
                  </a:lnTo>
                  <a:cubicBezTo>
                    <a:pt x="78" y="502"/>
                    <a:pt x="85" y="509"/>
                    <a:pt x="99" y="509"/>
                  </a:cubicBezTo>
                  <a:cubicBezTo>
                    <a:pt x="283" y="509"/>
                    <a:pt x="283" y="509"/>
                    <a:pt x="283" y="509"/>
                  </a:cubicBezTo>
                  <a:cubicBezTo>
                    <a:pt x="297" y="509"/>
                    <a:pt x="304" y="502"/>
                    <a:pt x="304" y="488"/>
                  </a:cubicBezTo>
                  <a:cubicBezTo>
                    <a:pt x="304" y="474"/>
                    <a:pt x="297" y="467"/>
                    <a:pt x="283" y="467"/>
                  </a:cubicBezTo>
                  <a:cubicBezTo>
                    <a:pt x="99" y="467"/>
                    <a:pt x="99" y="467"/>
                    <a:pt x="99" y="467"/>
                  </a:cubicBezTo>
                  <a:cubicBezTo>
                    <a:pt x="85" y="467"/>
                    <a:pt x="78" y="474"/>
                    <a:pt x="78" y="488"/>
                  </a:cubicBezTo>
                  <a:close/>
                  <a:moveTo>
                    <a:pt x="446" y="219"/>
                  </a:moveTo>
                  <a:lnTo>
                    <a:pt x="446" y="219"/>
                  </a:lnTo>
                  <a:cubicBezTo>
                    <a:pt x="106" y="219"/>
                    <a:pt x="106" y="219"/>
                    <a:pt x="106" y="219"/>
                  </a:cubicBezTo>
                  <a:cubicBezTo>
                    <a:pt x="92" y="219"/>
                    <a:pt x="78" y="233"/>
                    <a:pt x="78" y="247"/>
                  </a:cubicBezTo>
                  <a:cubicBezTo>
                    <a:pt x="78" y="262"/>
                    <a:pt x="92" y="276"/>
                    <a:pt x="106" y="276"/>
                  </a:cubicBezTo>
                  <a:cubicBezTo>
                    <a:pt x="446" y="276"/>
                    <a:pt x="446" y="276"/>
                    <a:pt x="446" y="276"/>
                  </a:cubicBezTo>
                  <a:cubicBezTo>
                    <a:pt x="460" y="276"/>
                    <a:pt x="474" y="262"/>
                    <a:pt x="474" y="247"/>
                  </a:cubicBezTo>
                  <a:cubicBezTo>
                    <a:pt x="474" y="233"/>
                    <a:pt x="460" y="219"/>
                    <a:pt x="446" y="219"/>
                  </a:cubicBezTo>
                  <a:close/>
                  <a:moveTo>
                    <a:pt x="446" y="339"/>
                  </a:moveTo>
                  <a:lnTo>
                    <a:pt x="446" y="339"/>
                  </a:lnTo>
                  <a:cubicBezTo>
                    <a:pt x="276" y="339"/>
                    <a:pt x="276" y="339"/>
                    <a:pt x="276" y="339"/>
                  </a:cubicBezTo>
                  <a:cubicBezTo>
                    <a:pt x="226" y="339"/>
                    <a:pt x="226" y="339"/>
                    <a:pt x="226" y="339"/>
                  </a:cubicBezTo>
                  <a:cubicBezTo>
                    <a:pt x="106" y="339"/>
                    <a:pt x="106" y="339"/>
                    <a:pt x="106" y="339"/>
                  </a:cubicBezTo>
                  <a:cubicBezTo>
                    <a:pt x="92" y="339"/>
                    <a:pt x="78" y="353"/>
                    <a:pt x="78" y="367"/>
                  </a:cubicBezTo>
                  <a:cubicBezTo>
                    <a:pt x="78" y="389"/>
                    <a:pt x="92" y="396"/>
                    <a:pt x="106" y="396"/>
                  </a:cubicBezTo>
                  <a:cubicBezTo>
                    <a:pt x="226" y="396"/>
                    <a:pt x="226" y="396"/>
                    <a:pt x="226" y="396"/>
                  </a:cubicBezTo>
                  <a:cubicBezTo>
                    <a:pt x="276" y="396"/>
                    <a:pt x="276" y="396"/>
                    <a:pt x="276" y="396"/>
                  </a:cubicBezTo>
                  <a:cubicBezTo>
                    <a:pt x="446" y="396"/>
                    <a:pt x="446" y="396"/>
                    <a:pt x="446" y="396"/>
                  </a:cubicBezTo>
                  <a:cubicBezTo>
                    <a:pt x="460" y="396"/>
                    <a:pt x="474" y="389"/>
                    <a:pt x="474" y="367"/>
                  </a:cubicBezTo>
                  <a:cubicBezTo>
                    <a:pt x="474" y="353"/>
                    <a:pt x="460" y="339"/>
                    <a:pt x="446" y="339"/>
                  </a:cubicBezTo>
                  <a:close/>
                  <a:moveTo>
                    <a:pt x="417" y="113"/>
                  </a:moveTo>
                  <a:lnTo>
                    <a:pt x="417" y="113"/>
                  </a:lnTo>
                  <a:cubicBezTo>
                    <a:pt x="403" y="113"/>
                    <a:pt x="389" y="106"/>
                    <a:pt x="389" y="85"/>
                  </a:cubicBezTo>
                  <a:cubicBezTo>
                    <a:pt x="389" y="28"/>
                    <a:pt x="389" y="28"/>
                    <a:pt x="389" y="28"/>
                  </a:cubicBezTo>
                  <a:cubicBezTo>
                    <a:pt x="389" y="14"/>
                    <a:pt x="403" y="0"/>
                    <a:pt x="417" y="0"/>
                  </a:cubicBezTo>
                  <a:cubicBezTo>
                    <a:pt x="431" y="0"/>
                    <a:pt x="446" y="14"/>
                    <a:pt x="446" y="28"/>
                  </a:cubicBezTo>
                  <a:cubicBezTo>
                    <a:pt x="446" y="85"/>
                    <a:pt x="446" y="85"/>
                    <a:pt x="446" y="85"/>
                  </a:cubicBezTo>
                  <a:cubicBezTo>
                    <a:pt x="446" y="106"/>
                    <a:pt x="431" y="113"/>
                    <a:pt x="417" y="113"/>
                  </a:cubicBezTo>
                  <a:close/>
                  <a:moveTo>
                    <a:pt x="276" y="113"/>
                  </a:moveTo>
                  <a:lnTo>
                    <a:pt x="276" y="113"/>
                  </a:lnTo>
                  <a:cubicBezTo>
                    <a:pt x="262" y="113"/>
                    <a:pt x="248" y="106"/>
                    <a:pt x="248" y="85"/>
                  </a:cubicBezTo>
                  <a:cubicBezTo>
                    <a:pt x="248" y="28"/>
                    <a:pt x="248" y="28"/>
                    <a:pt x="248" y="28"/>
                  </a:cubicBezTo>
                  <a:cubicBezTo>
                    <a:pt x="248" y="14"/>
                    <a:pt x="262" y="0"/>
                    <a:pt x="276" y="0"/>
                  </a:cubicBezTo>
                  <a:cubicBezTo>
                    <a:pt x="290" y="0"/>
                    <a:pt x="304" y="14"/>
                    <a:pt x="304" y="28"/>
                  </a:cubicBezTo>
                  <a:cubicBezTo>
                    <a:pt x="304" y="85"/>
                    <a:pt x="304" y="85"/>
                    <a:pt x="304" y="85"/>
                  </a:cubicBezTo>
                  <a:cubicBezTo>
                    <a:pt x="304" y="106"/>
                    <a:pt x="290" y="113"/>
                    <a:pt x="276" y="113"/>
                  </a:cubicBezTo>
                  <a:close/>
                  <a:moveTo>
                    <a:pt x="135" y="113"/>
                  </a:moveTo>
                  <a:lnTo>
                    <a:pt x="135" y="113"/>
                  </a:lnTo>
                  <a:cubicBezTo>
                    <a:pt x="121" y="113"/>
                    <a:pt x="106" y="106"/>
                    <a:pt x="106" y="85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6" y="14"/>
                    <a:pt x="121" y="0"/>
                    <a:pt x="135" y="0"/>
                  </a:cubicBezTo>
                  <a:cubicBezTo>
                    <a:pt x="149" y="0"/>
                    <a:pt x="163" y="14"/>
                    <a:pt x="163" y="28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3" y="106"/>
                    <a:pt x="149" y="113"/>
                    <a:pt x="135" y="1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latin typeface="Roboto Ligh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644008" y="1275213"/>
            <a:ext cx="432048" cy="432048"/>
            <a:chOff x="4788024" y="1275213"/>
            <a:chExt cx="432048" cy="432048"/>
          </a:xfrm>
        </p:grpSpPr>
        <p:sp>
          <p:nvSpPr>
            <p:cNvPr id="14" name="椭圆 65"/>
            <p:cNvSpPr>
              <a:spLocks noChangeArrowheads="1"/>
            </p:cNvSpPr>
            <p:nvPr/>
          </p:nvSpPr>
          <p:spPr bwMode="auto">
            <a:xfrm>
              <a:off x="4788024" y="1275213"/>
              <a:ext cx="432048" cy="432048"/>
            </a:xfrm>
            <a:prstGeom prst="ellipse">
              <a:avLst/>
            </a:prstGeom>
            <a:solidFill>
              <a:srgbClr val="F79600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itchFamily="34" charset="0"/>
              </a:endParaRPr>
            </a:p>
          </p:txBody>
        </p:sp>
        <p:sp>
          <p:nvSpPr>
            <p:cNvPr id="15" name="Freeform 110"/>
            <p:cNvSpPr>
              <a:spLocks noChangeArrowheads="1"/>
            </p:cNvSpPr>
            <p:nvPr/>
          </p:nvSpPr>
          <p:spPr bwMode="auto">
            <a:xfrm>
              <a:off x="4891102" y="1366806"/>
              <a:ext cx="250679" cy="248862"/>
            </a:xfrm>
            <a:custGeom>
              <a:avLst/>
              <a:gdLst>
                <a:gd name="T0" fmla="*/ 78678142 w 609"/>
                <a:gd name="T1" fmla="*/ 71002280 h 602"/>
                <a:gd name="T2" fmla="*/ 78678142 w 609"/>
                <a:gd name="T3" fmla="*/ 71002280 h 602"/>
                <a:gd name="T4" fmla="*/ 71302258 w 609"/>
                <a:gd name="T5" fmla="*/ 78441997 h 602"/>
                <a:gd name="T6" fmla="*/ 65867111 w 609"/>
                <a:gd name="T7" fmla="*/ 76614673 h 602"/>
                <a:gd name="T8" fmla="*/ 44774038 w 609"/>
                <a:gd name="T9" fmla="*/ 54426302 h 602"/>
                <a:gd name="T10" fmla="*/ 29245613 w 609"/>
                <a:gd name="T11" fmla="*/ 59125033 h 602"/>
                <a:gd name="T12" fmla="*/ 0 w 609"/>
                <a:gd name="T13" fmla="*/ 29497307 h 602"/>
                <a:gd name="T14" fmla="*/ 29245613 w 609"/>
                <a:gd name="T15" fmla="*/ 0 h 602"/>
                <a:gd name="T16" fmla="*/ 58491226 w 609"/>
                <a:gd name="T17" fmla="*/ 29497307 h 602"/>
                <a:gd name="T18" fmla="*/ 54867675 w 609"/>
                <a:gd name="T19" fmla="*/ 44376380 h 602"/>
                <a:gd name="T20" fmla="*/ 75960749 w 609"/>
                <a:gd name="T21" fmla="*/ 65520668 h 602"/>
                <a:gd name="T22" fmla="*/ 78678142 w 609"/>
                <a:gd name="T23" fmla="*/ 71002280 h 602"/>
                <a:gd name="T24" fmla="*/ 29245613 w 609"/>
                <a:gd name="T25" fmla="*/ 7439717 h 602"/>
                <a:gd name="T26" fmla="*/ 29245613 w 609"/>
                <a:gd name="T27" fmla="*/ 7439717 h 602"/>
                <a:gd name="T28" fmla="*/ 7246742 w 609"/>
                <a:gd name="T29" fmla="*/ 29497307 h 602"/>
                <a:gd name="T30" fmla="*/ 29245613 w 609"/>
                <a:gd name="T31" fmla="*/ 51685677 h 602"/>
                <a:gd name="T32" fmla="*/ 51244484 w 609"/>
                <a:gd name="T33" fmla="*/ 29497307 h 602"/>
                <a:gd name="T34" fmla="*/ 29245613 w 609"/>
                <a:gd name="T35" fmla="*/ 7439717 h 602"/>
                <a:gd name="T36" fmla="*/ 42056644 w 609"/>
                <a:gd name="T37" fmla="*/ 33282375 h 602"/>
                <a:gd name="T38" fmla="*/ 42056644 w 609"/>
                <a:gd name="T39" fmla="*/ 33282375 h 602"/>
                <a:gd name="T40" fmla="*/ 32868804 w 609"/>
                <a:gd name="T41" fmla="*/ 33282375 h 602"/>
                <a:gd name="T42" fmla="*/ 32868804 w 609"/>
                <a:gd name="T43" fmla="*/ 41504973 h 602"/>
                <a:gd name="T44" fmla="*/ 29245613 w 609"/>
                <a:gd name="T45" fmla="*/ 45290042 h 602"/>
                <a:gd name="T46" fmla="*/ 25622062 w 609"/>
                <a:gd name="T47" fmla="*/ 41504973 h 602"/>
                <a:gd name="T48" fmla="*/ 25622062 w 609"/>
                <a:gd name="T49" fmla="*/ 33282375 h 602"/>
                <a:gd name="T50" fmla="*/ 17340380 w 609"/>
                <a:gd name="T51" fmla="*/ 33282375 h 602"/>
                <a:gd name="T52" fmla="*/ 13716829 w 609"/>
                <a:gd name="T53" fmla="*/ 29497307 h 602"/>
                <a:gd name="T54" fmla="*/ 17340380 w 609"/>
                <a:gd name="T55" fmla="*/ 25842658 h 602"/>
                <a:gd name="T56" fmla="*/ 25622062 w 609"/>
                <a:gd name="T57" fmla="*/ 25842658 h 602"/>
                <a:gd name="T58" fmla="*/ 25622062 w 609"/>
                <a:gd name="T59" fmla="*/ 16575978 h 602"/>
                <a:gd name="T60" fmla="*/ 29245613 w 609"/>
                <a:gd name="T61" fmla="*/ 12921329 h 602"/>
                <a:gd name="T62" fmla="*/ 32868804 w 609"/>
                <a:gd name="T63" fmla="*/ 16575978 h 602"/>
                <a:gd name="T64" fmla="*/ 32868804 w 609"/>
                <a:gd name="T65" fmla="*/ 25842658 h 602"/>
                <a:gd name="T66" fmla="*/ 42056644 w 609"/>
                <a:gd name="T67" fmla="*/ 25842658 h 602"/>
                <a:gd name="T68" fmla="*/ 45679835 w 609"/>
                <a:gd name="T69" fmla="*/ 29497307 h 602"/>
                <a:gd name="T70" fmla="*/ 42056644 w 609"/>
                <a:gd name="T71" fmla="*/ 33282375 h 60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609" h="602">
                  <a:moveTo>
                    <a:pt x="608" y="544"/>
                  </a:moveTo>
                  <a:lnTo>
                    <a:pt x="608" y="544"/>
                  </a:lnTo>
                  <a:cubicBezTo>
                    <a:pt x="608" y="573"/>
                    <a:pt x="579" y="601"/>
                    <a:pt x="551" y="601"/>
                  </a:cubicBezTo>
                  <a:cubicBezTo>
                    <a:pt x="530" y="601"/>
                    <a:pt x="516" y="594"/>
                    <a:pt x="509" y="587"/>
                  </a:cubicBezTo>
                  <a:cubicBezTo>
                    <a:pt x="346" y="417"/>
                    <a:pt x="346" y="417"/>
                    <a:pt x="346" y="417"/>
                  </a:cubicBezTo>
                  <a:cubicBezTo>
                    <a:pt x="311" y="438"/>
                    <a:pt x="269" y="453"/>
                    <a:pt x="226" y="453"/>
                  </a:cubicBezTo>
                  <a:cubicBezTo>
                    <a:pt x="106" y="453"/>
                    <a:pt x="0" y="347"/>
                    <a:pt x="0" y="226"/>
                  </a:cubicBezTo>
                  <a:cubicBezTo>
                    <a:pt x="0" y="99"/>
                    <a:pt x="106" y="0"/>
                    <a:pt x="226" y="0"/>
                  </a:cubicBezTo>
                  <a:cubicBezTo>
                    <a:pt x="353" y="0"/>
                    <a:pt x="452" y="99"/>
                    <a:pt x="452" y="226"/>
                  </a:cubicBezTo>
                  <a:cubicBezTo>
                    <a:pt x="452" y="269"/>
                    <a:pt x="445" y="304"/>
                    <a:pt x="424" y="340"/>
                  </a:cubicBezTo>
                  <a:cubicBezTo>
                    <a:pt x="587" y="502"/>
                    <a:pt x="587" y="502"/>
                    <a:pt x="587" y="502"/>
                  </a:cubicBezTo>
                  <a:cubicBezTo>
                    <a:pt x="601" y="516"/>
                    <a:pt x="608" y="530"/>
                    <a:pt x="608" y="544"/>
                  </a:cubicBezTo>
                  <a:close/>
                  <a:moveTo>
                    <a:pt x="226" y="57"/>
                  </a:moveTo>
                  <a:lnTo>
                    <a:pt x="226" y="57"/>
                  </a:lnTo>
                  <a:cubicBezTo>
                    <a:pt x="134" y="57"/>
                    <a:pt x="56" y="127"/>
                    <a:pt x="56" y="226"/>
                  </a:cubicBezTo>
                  <a:cubicBezTo>
                    <a:pt x="56" y="318"/>
                    <a:pt x="134" y="396"/>
                    <a:pt x="226" y="396"/>
                  </a:cubicBezTo>
                  <a:cubicBezTo>
                    <a:pt x="325" y="396"/>
                    <a:pt x="396" y="318"/>
                    <a:pt x="396" y="226"/>
                  </a:cubicBezTo>
                  <a:cubicBezTo>
                    <a:pt x="396" y="127"/>
                    <a:pt x="325" y="57"/>
                    <a:pt x="226" y="57"/>
                  </a:cubicBezTo>
                  <a:close/>
                  <a:moveTo>
                    <a:pt x="325" y="255"/>
                  </a:moveTo>
                  <a:lnTo>
                    <a:pt x="325" y="255"/>
                  </a:lnTo>
                  <a:cubicBezTo>
                    <a:pt x="254" y="255"/>
                    <a:pt x="254" y="255"/>
                    <a:pt x="254" y="255"/>
                  </a:cubicBezTo>
                  <a:cubicBezTo>
                    <a:pt x="254" y="318"/>
                    <a:pt x="254" y="318"/>
                    <a:pt x="254" y="318"/>
                  </a:cubicBezTo>
                  <a:cubicBezTo>
                    <a:pt x="254" y="333"/>
                    <a:pt x="247" y="347"/>
                    <a:pt x="226" y="347"/>
                  </a:cubicBezTo>
                  <a:cubicBezTo>
                    <a:pt x="212" y="347"/>
                    <a:pt x="198" y="333"/>
                    <a:pt x="198" y="318"/>
                  </a:cubicBezTo>
                  <a:cubicBezTo>
                    <a:pt x="198" y="255"/>
                    <a:pt x="198" y="255"/>
                    <a:pt x="198" y="255"/>
                  </a:cubicBezTo>
                  <a:cubicBezTo>
                    <a:pt x="134" y="255"/>
                    <a:pt x="134" y="255"/>
                    <a:pt x="134" y="255"/>
                  </a:cubicBezTo>
                  <a:cubicBezTo>
                    <a:pt x="120" y="255"/>
                    <a:pt x="106" y="241"/>
                    <a:pt x="106" y="226"/>
                  </a:cubicBezTo>
                  <a:cubicBezTo>
                    <a:pt x="106" y="205"/>
                    <a:pt x="120" y="198"/>
                    <a:pt x="134" y="198"/>
                  </a:cubicBezTo>
                  <a:cubicBezTo>
                    <a:pt x="198" y="198"/>
                    <a:pt x="198" y="198"/>
                    <a:pt x="198" y="198"/>
                  </a:cubicBezTo>
                  <a:cubicBezTo>
                    <a:pt x="198" y="127"/>
                    <a:pt x="198" y="127"/>
                    <a:pt x="198" y="127"/>
                  </a:cubicBezTo>
                  <a:cubicBezTo>
                    <a:pt x="198" y="113"/>
                    <a:pt x="212" y="99"/>
                    <a:pt x="226" y="99"/>
                  </a:cubicBezTo>
                  <a:cubicBezTo>
                    <a:pt x="247" y="99"/>
                    <a:pt x="254" y="113"/>
                    <a:pt x="254" y="127"/>
                  </a:cubicBezTo>
                  <a:cubicBezTo>
                    <a:pt x="254" y="198"/>
                    <a:pt x="254" y="198"/>
                    <a:pt x="254" y="198"/>
                  </a:cubicBezTo>
                  <a:cubicBezTo>
                    <a:pt x="325" y="198"/>
                    <a:pt x="325" y="198"/>
                    <a:pt x="325" y="198"/>
                  </a:cubicBezTo>
                  <a:cubicBezTo>
                    <a:pt x="339" y="198"/>
                    <a:pt x="353" y="205"/>
                    <a:pt x="353" y="226"/>
                  </a:cubicBezTo>
                  <a:cubicBezTo>
                    <a:pt x="353" y="241"/>
                    <a:pt x="339" y="255"/>
                    <a:pt x="325" y="2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latin typeface="Roboto Ligh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292080" y="1274820"/>
            <a:ext cx="432833" cy="432834"/>
            <a:chOff x="5436096" y="1274820"/>
            <a:chExt cx="432833" cy="432834"/>
          </a:xfrm>
        </p:grpSpPr>
        <p:sp>
          <p:nvSpPr>
            <p:cNvPr id="17" name="椭圆 16"/>
            <p:cNvSpPr>
              <a:spLocks noChangeArrowheads="1"/>
            </p:cNvSpPr>
            <p:nvPr/>
          </p:nvSpPr>
          <p:spPr bwMode="auto">
            <a:xfrm>
              <a:off x="5436096" y="1274820"/>
              <a:ext cx="432833" cy="43283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itchFamily="34" charset="0"/>
              </a:endParaRPr>
            </a:p>
          </p:txBody>
        </p:sp>
        <p:sp>
          <p:nvSpPr>
            <p:cNvPr id="18" name="Freeform 16"/>
            <p:cNvSpPr>
              <a:spLocks noChangeArrowheads="1"/>
            </p:cNvSpPr>
            <p:nvPr/>
          </p:nvSpPr>
          <p:spPr bwMode="auto">
            <a:xfrm>
              <a:off x="5554420" y="1377705"/>
              <a:ext cx="196183" cy="227065"/>
            </a:xfrm>
            <a:custGeom>
              <a:avLst/>
              <a:gdLst>
                <a:gd name="T0" fmla="*/ 58106390 w 475"/>
                <a:gd name="T1" fmla="*/ 71207247 h 552"/>
                <a:gd name="T2" fmla="*/ 58106390 w 475"/>
                <a:gd name="T3" fmla="*/ 71207247 h 552"/>
                <a:gd name="T4" fmla="*/ 54327993 w 475"/>
                <a:gd name="T5" fmla="*/ 71207247 h 552"/>
                <a:gd name="T6" fmla="*/ 54327993 w 475"/>
                <a:gd name="T7" fmla="*/ 0 h 552"/>
                <a:gd name="T8" fmla="*/ 58106390 w 475"/>
                <a:gd name="T9" fmla="*/ 0 h 552"/>
                <a:gd name="T10" fmla="*/ 61754124 w 475"/>
                <a:gd name="T11" fmla="*/ 3618618 h 552"/>
                <a:gd name="T12" fmla="*/ 61754124 w 475"/>
                <a:gd name="T13" fmla="*/ 67588630 h 552"/>
                <a:gd name="T14" fmla="*/ 58106390 w 475"/>
                <a:gd name="T15" fmla="*/ 71207247 h 552"/>
                <a:gd name="T16" fmla="*/ 7426131 w 475"/>
                <a:gd name="T17" fmla="*/ 67588630 h 552"/>
                <a:gd name="T18" fmla="*/ 7426131 w 475"/>
                <a:gd name="T19" fmla="*/ 67588630 h 552"/>
                <a:gd name="T20" fmla="*/ 7426131 w 475"/>
                <a:gd name="T21" fmla="*/ 63970012 h 552"/>
                <a:gd name="T22" fmla="*/ 13809846 w 475"/>
                <a:gd name="T23" fmla="*/ 63970012 h 552"/>
                <a:gd name="T24" fmla="*/ 21235977 w 475"/>
                <a:gd name="T25" fmla="*/ 56603721 h 552"/>
                <a:gd name="T26" fmla="*/ 13809846 w 475"/>
                <a:gd name="T27" fmla="*/ 49237429 h 552"/>
                <a:gd name="T28" fmla="*/ 7426131 w 475"/>
                <a:gd name="T29" fmla="*/ 49237429 h 552"/>
                <a:gd name="T30" fmla="*/ 7426131 w 475"/>
                <a:gd name="T31" fmla="*/ 42905028 h 552"/>
                <a:gd name="T32" fmla="*/ 13809846 w 475"/>
                <a:gd name="T33" fmla="*/ 42905028 h 552"/>
                <a:gd name="T34" fmla="*/ 21235977 w 475"/>
                <a:gd name="T35" fmla="*/ 35539095 h 552"/>
                <a:gd name="T36" fmla="*/ 13809846 w 475"/>
                <a:gd name="T37" fmla="*/ 28301860 h 552"/>
                <a:gd name="T38" fmla="*/ 7426131 w 475"/>
                <a:gd name="T39" fmla="*/ 28301860 h 552"/>
                <a:gd name="T40" fmla="*/ 7426131 w 475"/>
                <a:gd name="T41" fmla="*/ 21840403 h 552"/>
                <a:gd name="T42" fmla="*/ 13809846 w 475"/>
                <a:gd name="T43" fmla="*/ 21840403 h 552"/>
                <a:gd name="T44" fmla="*/ 21235977 w 475"/>
                <a:gd name="T45" fmla="*/ 14603167 h 552"/>
                <a:gd name="T46" fmla="*/ 13809846 w 475"/>
                <a:gd name="T47" fmla="*/ 7236876 h 552"/>
                <a:gd name="T48" fmla="*/ 7426131 w 475"/>
                <a:gd name="T49" fmla="*/ 7236876 h 552"/>
                <a:gd name="T50" fmla="*/ 7426131 w 475"/>
                <a:gd name="T51" fmla="*/ 3618618 h 552"/>
                <a:gd name="T52" fmla="*/ 11074226 w 475"/>
                <a:gd name="T53" fmla="*/ 0 h 552"/>
                <a:gd name="T54" fmla="*/ 50680259 w 475"/>
                <a:gd name="T55" fmla="*/ 0 h 552"/>
                <a:gd name="T56" fmla="*/ 50680259 w 475"/>
                <a:gd name="T57" fmla="*/ 71207247 h 552"/>
                <a:gd name="T58" fmla="*/ 11074226 w 475"/>
                <a:gd name="T59" fmla="*/ 71207247 h 552"/>
                <a:gd name="T60" fmla="*/ 7426131 w 475"/>
                <a:gd name="T61" fmla="*/ 67588630 h 552"/>
                <a:gd name="T62" fmla="*/ 17588243 w 475"/>
                <a:gd name="T63" fmla="*/ 14603167 h 552"/>
                <a:gd name="T64" fmla="*/ 17588243 w 475"/>
                <a:gd name="T65" fmla="*/ 14603167 h 552"/>
                <a:gd name="T66" fmla="*/ 13809846 w 475"/>
                <a:gd name="T67" fmla="*/ 18221785 h 552"/>
                <a:gd name="T68" fmla="*/ 3778036 w 475"/>
                <a:gd name="T69" fmla="*/ 18221785 h 552"/>
                <a:gd name="T70" fmla="*/ 0 w 475"/>
                <a:gd name="T71" fmla="*/ 14603167 h 552"/>
                <a:gd name="T72" fmla="*/ 3778036 w 475"/>
                <a:gd name="T73" fmla="*/ 10984909 h 552"/>
                <a:gd name="T74" fmla="*/ 13809846 w 475"/>
                <a:gd name="T75" fmla="*/ 10984909 h 552"/>
                <a:gd name="T76" fmla="*/ 17588243 w 475"/>
                <a:gd name="T77" fmla="*/ 14603167 h 552"/>
                <a:gd name="T78" fmla="*/ 3778036 w 475"/>
                <a:gd name="T79" fmla="*/ 31920478 h 552"/>
                <a:gd name="T80" fmla="*/ 3778036 w 475"/>
                <a:gd name="T81" fmla="*/ 31920478 h 552"/>
                <a:gd name="T82" fmla="*/ 13809846 w 475"/>
                <a:gd name="T83" fmla="*/ 31920478 h 552"/>
                <a:gd name="T84" fmla="*/ 17588243 w 475"/>
                <a:gd name="T85" fmla="*/ 35539095 h 552"/>
                <a:gd name="T86" fmla="*/ 13809846 w 475"/>
                <a:gd name="T87" fmla="*/ 39286770 h 552"/>
                <a:gd name="T88" fmla="*/ 3778036 w 475"/>
                <a:gd name="T89" fmla="*/ 39286770 h 552"/>
                <a:gd name="T90" fmla="*/ 0 w 475"/>
                <a:gd name="T91" fmla="*/ 35539095 h 552"/>
                <a:gd name="T92" fmla="*/ 3778036 w 475"/>
                <a:gd name="T93" fmla="*/ 31920478 h 552"/>
                <a:gd name="T94" fmla="*/ 3778036 w 475"/>
                <a:gd name="T95" fmla="*/ 52985462 h 552"/>
                <a:gd name="T96" fmla="*/ 3778036 w 475"/>
                <a:gd name="T97" fmla="*/ 52985462 h 552"/>
                <a:gd name="T98" fmla="*/ 13809846 w 475"/>
                <a:gd name="T99" fmla="*/ 52985462 h 552"/>
                <a:gd name="T100" fmla="*/ 17588243 w 475"/>
                <a:gd name="T101" fmla="*/ 56603721 h 552"/>
                <a:gd name="T102" fmla="*/ 13809846 w 475"/>
                <a:gd name="T103" fmla="*/ 60222338 h 552"/>
                <a:gd name="T104" fmla="*/ 3778036 w 475"/>
                <a:gd name="T105" fmla="*/ 60222338 h 552"/>
                <a:gd name="T106" fmla="*/ 0 w 475"/>
                <a:gd name="T107" fmla="*/ 56603721 h 552"/>
                <a:gd name="T108" fmla="*/ 3778036 w 475"/>
                <a:gd name="T109" fmla="*/ 52985462 h 55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75" h="552">
                  <a:moveTo>
                    <a:pt x="446" y="551"/>
                  </a:moveTo>
                  <a:lnTo>
                    <a:pt x="446" y="551"/>
                  </a:lnTo>
                  <a:cubicBezTo>
                    <a:pt x="417" y="551"/>
                    <a:pt x="417" y="551"/>
                    <a:pt x="417" y="551"/>
                  </a:cubicBezTo>
                  <a:cubicBezTo>
                    <a:pt x="417" y="0"/>
                    <a:pt x="417" y="0"/>
                    <a:pt x="417" y="0"/>
                  </a:cubicBezTo>
                  <a:cubicBezTo>
                    <a:pt x="446" y="0"/>
                    <a:pt x="446" y="0"/>
                    <a:pt x="446" y="0"/>
                  </a:cubicBezTo>
                  <a:cubicBezTo>
                    <a:pt x="460" y="0"/>
                    <a:pt x="474" y="14"/>
                    <a:pt x="474" y="28"/>
                  </a:cubicBezTo>
                  <a:cubicBezTo>
                    <a:pt x="474" y="523"/>
                    <a:pt x="474" y="523"/>
                    <a:pt x="474" y="523"/>
                  </a:cubicBezTo>
                  <a:cubicBezTo>
                    <a:pt x="474" y="537"/>
                    <a:pt x="460" y="551"/>
                    <a:pt x="446" y="551"/>
                  </a:cubicBezTo>
                  <a:close/>
                  <a:moveTo>
                    <a:pt x="57" y="523"/>
                  </a:moveTo>
                  <a:lnTo>
                    <a:pt x="57" y="523"/>
                  </a:lnTo>
                  <a:cubicBezTo>
                    <a:pt x="57" y="495"/>
                    <a:pt x="57" y="495"/>
                    <a:pt x="57" y="495"/>
                  </a:cubicBezTo>
                  <a:cubicBezTo>
                    <a:pt x="106" y="495"/>
                    <a:pt x="106" y="495"/>
                    <a:pt x="106" y="495"/>
                  </a:cubicBezTo>
                  <a:cubicBezTo>
                    <a:pt x="135" y="495"/>
                    <a:pt x="163" y="466"/>
                    <a:pt x="163" y="438"/>
                  </a:cubicBezTo>
                  <a:cubicBezTo>
                    <a:pt x="163" y="403"/>
                    <a:pt x="135" y="381"/>
                    <a:pt x="106" y="381"/>
                  </a:cubicBezTo>
                  <a:cubicBezTo>
                    <a:pt x="57" y="381"/>
                    <a:pt x="57" y="381"/>
                    <a:pt x="57" y="381"/>
                  </a:cubicBezTo>
                  <a:cubicBezTo>
                    <a:pt x="57" y="332"/>
                    <a:pt x="57" y="332"/>
                    <a:pt x="57" y="332"/>
                  </a:cubicBezTo>
                  <a:cubicBezTo>
                    <a:pt x="106" y="332"/>
                    <a:pt x="106" y="332"/>
                    <a:pt x="106" y="332"/>
                  </a:cubicBezTo>
                  <a:cubicBezTo>
                    <a:pt x="135" y="332"/>
                    <a:pt x="163" y="304"/>
                    <a:pt x="163" y="275"/>
                  </a:cubicBezTo>
                  <a:cubicBezTo>
                    <a:pt x="163" y="247"/>
                    <a:pt x="135" y="219"/>
                    <a:pt x="106" y="219"/>
                  </a:cubicBezTo>
                  <a:cubicBezTo>
                    <a:pt x="57" y="219"/>
                    <a:pt x="57" y="219"/>
                    <a:pt x="57" y="219"/>
                  </a:cubicBezTo>
                  <a:cubicBezTo>
                    <a:pt x="57" y="169"/>
                    <a:pt x="57" y="169"/>
                    <a:pt x="57" y="169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35" y="169"/>
                    <a:pt x="163" y="148"/>
                    <a:pt x="163" y="113"/>
                  </a:cubicBezTo>
                  <a:cubicBezTo>
                    <a:pt x="163" y="85"/>
                    <a:pt x="135" y="56"/>
                    <a:pt x="106" y="56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14"/>
                    <a:pt x="71" y="0"/>
                    <a:pt x="85" y="0"/>
                  </a:cubicBezTo>
                  <a:cubicBezTo>
                    <a:pt x="389" y="0"/>
                    <a:pt x="389" y="0"/>
                    <a:pt x="389" y="0"/>
                  </a:cubicBezTo>
                  <a:cubicBezTo>
                    <a:pt x="389" y="551"/>
                    <a:pt x="389" y="551"/>
                    <a:pt x="389" y="551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71" y="551"/>
                    <a:pt x="57" y="537"/>
                    <a:pt x="57" y="523"/>
                  </a:cubicBezTo>
                  <a:close/>
                  <a:moveTo>
                    <a:pt x="135" y="113"/>
                  </a:moveTo>
                  <a:lnTo>
                    <a:pt x="135" y="113"/>
                  </a:lnTo>
                  <a:cubicBezTo>
                    <a:pt x="135" y="134"/>
                    <a:pt x="120" y="141"/>
                    <a:pt x="106" y="141"/>
                  </a:cubicBezTo>
                  <a:cubicBezTo>
                    <a:pt x="29" y="141"/>
                    <a:pt x="29" y="141"/>
                    <a:pt x="29" y="141"/>
                  </a:cubicBezTo>
                  <a:cubicBezTo>
                    <a:pt x="15" y="141"/>
                    <a:pt x="0" y="134"/>
                    <a:pt x="0" y="113"/>
                  </a:cubicBezTo>
                  <a:cubicBezTo>
                    <a:pt x="0" y="99"/>
                    <a:pt x="15" y="85"/>
                    <a:pt x="29" y="85"/>
                  </a:cubicBezTo>
                  <a:cubicBezTo>
                    <a:pt x="106" y="85"/>
                    <a:pt x="106" y="85"/>
                    <a:pt x="106" y="85"/>
                  </a:cubicBezTo>
                  <a:cubicBezTo>
                    <a:pt x="120" y="85"/>
                    <a:pt x="135" y="99"/>
                    <a:pt x="135" y="113"/>
                  </a:cubicBezTo>
                  <a:close/>
                  <a:moveTo>
                    <a:pt x="29" y="247"/>
                  </a:moveTo>
                  <a:lnTo>
                    <a:pt x="29" y="247"/>
                  </a:lnTo>
                  <a:cubicBezTo>
                    <a:pt x="106" y="247"/>
                    <a:pt x="106" y="247"/>
                    <a:pt x="106" y="247"/>
                  </a:cubicBezTo>
                  <a:cubicBezTo>
                    <a:pt x="120" y="247"/>
                    <a:pt x="135" y="261"/>
                    <a:pt x="135" y="275"/>
                  </a:cubicBezTo>
                  <a:cubicBezTo>
                    <a:pt x="135" y="290"/>
                    <a:pt x="120" y="304"/>
                    <a:pt x="106" y="304"/>
                  </a:cubicBezTo>
                  <a:cubicBezTo>
                    <a:pt x="29" y="304"/>
                    <a:pt x="29" y="304"/>
                    <a:pt x="29" y="304"/>
                  </a:cubicBezTo>
                  <a:cubicBezTo>
                    <a:pt x="15" y="304"/>
                    <a:pt x="0" y="290"/>
                    <a:pt x="0" y="275"/>
                  </a:cubicBezTo>
                  <a:cubicBezTo>
                    <a:pt x="0" y="261"/>
                    <a:pt x="15" y="247"/>
                    <a:pt x="29" y="247"/>
                  </a:cubicBezTo>
                  <a:close/>
                  <a:moveTo>
                    <a:pt x="29" y="410"/>
                  </a:moveTo>
                  <a:lnTo>
                    <a:pt x="29" y="410"/>
                  </a:lnTo>
                  <a:cubicBezTo>
                    <a:pt x="106" y="410"/>
                    <a:pt x="106" y="410"/>
                    <a:pt x="106" y="410"/>
                  </a:cubicBezTo>
                  <a:cubicBezTo>
                    <a:pt x="120" y="410"/>
                    <a:pt x="135" y="417"/>
                    <a:pt x="135" y="438"/>
                  </a:cubicBezTo>
                  <a:cubicBezTo>
                    <a:pt x="135" y="452"/>
                    <a:pt x="120" y="466"/>
                    <a:pt x="106" y="466"/>
                  </a:cubicBezTo>
                  <a:cubicBezTo>
                    <a:pt x="29" y="466"/>
                    <a:pt x="29" y="466"/>
                    <a:pt x="29" y="466"/>
                  </a:cubicBezTo>
                  <a:cubicBezTo>
                    <a:pt x="15" y="466"/>
                    <a:pt x="0" y="452"/>
                    <a:pt x="0" y="438"/>
                  </a:cubicBezTo>
                  <a:cubicBezTo>
                    <a:pt x="0" y="417"/>
                    <a:pt x="15" y="410"/>
                    <a:pt x="29" y="4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latin typeface="Roboto Light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347864" y="1274820"/>
            <a:ext cx="432833" cy="432834"/>
            <a:chOff x="3491880" y="1274820"/>
            <a:chExt cx="432833" cy="432834"/>
          </a:xfrm>
        </p:grpSpPr>
        <p:sp>
          <p:nvSpPr>
            <p:cNvPr id="20" name="椭圆 16"/>
            <p:cNvSpPr>
              <a:spLocks noChangeArrowheads="1"/>
            </p:cNvSpPr>
            <p:nvPr/>
          </p:nvSpPr>
          <p:spPr bwMode="auto">
            <a:xfrm>
              <a:off x="3491880" y="1274820"/>
              <a:ext cx="432833" cy="4328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itchFamily="34" charset="0"/>
              </a:endParaRPr>
            </a:p>
          </p:txBody>
        </p:sp>
        <p:sp>
          <p:nvSpPr>
            <p:cNvPr id="21" name="Freeform 75"/>
            <p:cNvSpPr>
              <a:spLocks noChangeArrowheads="1"/>
            </p:cNvSpPr>
            <p:nvPr/>
          </p:nvSpPr>
          <p:spPr bwMode="auto">
            <a:xfrm>
              <a:off x="3583864" y="1385879"/>
              <a:ext cx="248863" cy="210716"/>
            </a:xfrm>
            <a:custGeom>
              <a:avLst/>
              <a:gdLst>
                <a:gd name="T0" fmla="*/ 74657633 w 602"/>
                <a:gd name="T1" fmla="*/ 66362244 h 510"/>
                <a:gd name="T2" fmla="*/ 74657633 w 602"/>
                <a:gd name="T3" fmla="*/ 66362244 h 510"/>
                <a:gd name="T4" fmla="*/ 3654665 w 602"/>
                <a:gd name="T5" fmla="*/ 66362244 h 510"/>
                <a:gd name="T6" fmla="*/ 0 w 602"/>
                <a:gd name="T7" fmla="*/ 62711741 h 510"/>
                <a:gd name="T8" fmla="*/ 0 w 602"/>
                <a:gd name="T9" fmla="*/ 3650503 h 510"/>
                <a:gd name="T10" fmla="*/ 3654665 w 602"/>
                <a:gd name="T11" fmla="*/ 0 h 510"/>
                <a:gd name="T12" fmla="*/ 7308970 w 602"/>
                <a:gd name="T13" fmla="*/ 3650503 h 510"/>
                <a:gd name="T14" fmla="*/ 7308970 w 602"/>
                <a:gd name="T15" fmla="*/ 50717076 h 510"/>
                <a:gd name="T16" fmla="*/ 7308970 w 602"/>
                <a:gd name="T17" fmla="*/ 50717076 h 510"/>
                <a:gd name="T18" fmla="*/ 7308970 w 602"/>
                <a:gd name="T19" fmla="*/ 58930528 h 510"/>
                <a:gd name="T20" fmla="*/ 74657633 w 602"/>
                <a:gd name="T21" fmla="*/ 58930528 h 510"/>
                <a:gd name="T22" fmla="*/ 78442719 w 602"/>
                <a:gd name="T23" fmla="*/ 62711741 h 510"/>
                <a:gd name="T24" fmla="*/ 74657633 w 602"/>
                <a:gd name="T25" fmla="*/ 66362244 h 510"/>
                <a:gd name="T26" fmla="*/ 66434636 w 602"/>
                <a:gd name="T27" fmla="*/ 55280025 h 510"/>
                <a:gd name="T28" fmla="*/ 66434636 w 602"/>
                <a:gd name="T29" fmla="*/ 55280025 h 510"/>
                <a:gd name="T30" fmla="*/ 58995246 w 602"/>
                <a:gd name="T31" fmla="*/ 55280025 h 510"/>
                <a:gd name="T32" fmla="*/ 55340580 w 602"/>
                <a:gd name="T33" fmla="*/ 51629522 h 510"/>
                <a:gd name="T34" fmla="*/ 55340580 w 602"/>
                <a:gd name="T35" fmla="*/ 25814941 h 510"/>
                <a:gd name="T36" fmla="*/ 58995246 w 602"/>
                <a:gd name="T37" fmla="*/ 22164077 h 510"/>
                <a:gd name="T38" fmla="*/ 66434636 w 602"/>
                <a:gd name="T39" fmla="*/ 22164077 h 510"/>
                <a:gd name="T40" fmla="*/ 70089301 w 602"/>
                <a:gd name="T41" fmla="*/ 25814941 h 510"/>
                <a:gd name="T42" fmla="*/ 70089301 w 602"/>
                <a:gd name="T43" fmla="*/ 51629522 h 510"/>
                <a:gd name="T44" fmla="*/ 66434636 w 602"/>
                <a:gd name="T45" fmla="*/ 55280025 h 510"/>
                <a:gd name="T46" fmla="*/ 45159830 w 602"/>
                <a:gd name="T47" fmla="*/ 55280025 h 510"/>
                <a:gd name="T48" fmla="*/ 45159830 w 602"/>
                <a:gd name="T49" fmla="*/ 55280025 h 510"/>
                <a:gd name="T50" fmla="*/ 37850860 w 602"/>
                <a:gd name="T51" fmla="*/ 55280025 h 510"/>
                <a:gd name="T52" fmla="*/ 34065774 w 602"/>
                <a:gd name="T53" fmla="*/ 51629522 h 510"/>
                <a:gd name="T54" fmla="*/ 34065774 w 602"/>
                <a:gd name="T55" fmla="*/ 11082219 h 510"/>
                <a:gd name="T56" fmla="*/ 37850860 w 602"/>
                <a:gd name="T57" fmla="*/ 7431355 h 510"/>
                <a:gd name="T58" fmla="*/ 45159830 w 602"/>
                <a:gd name="T59" fmla="*/ 7431355 h 510"/>
                <a:gd name="T60" fmla="*/ 48814495 w 602"/>
                <a:gd name="T61" fmla="*/ 11082219 h 510"/>
                <a:gd name="T62" fmla="*/ 48814495 w 602"/>
                <a:gd name="T63" fmla="*/ 51629522 h 510"/>
                <a:gd name="T64" fmla="*/ 45159830 w 602"/>
                <a:gd name="T65" fmla="*/ 55280025 h 510"/>
                <a:gd name="T66" fmla="*/ 24929472 w 602"/>
                <a:gd name="T67" fmla="*/ 55280025 h 510"/>
                <a:gd name="T68" fmla="*/ 24929472 w 602"/>
                <a:gd name="T69" fmla="*/ 55280025 h 510"/>
                <a:gd name="T70" fmla="*/ 17489720 w 602"/>
                <a:gd name="T71" fmla="*/ 55280025 h 510"/>
                <a:gd name="T72" fmla="*/ 13835055 w 602"/>
                <a:gd name="T73" fmla="*/ 51629522 h 510"/>
                <a:gd name="T74" fmla="*/ 13835055 w 602"/>
                <a:gd name="T75" fmla="*/ 44198166 h 510"/>
                <a:gd name="T76" fmla="*/ 17489720 w 602"/>
                <a:gd name="T77" fmla="*/ 40547302 h 510"/>
                <a:gd name="T78" fmla="*/ 24929472 w 602"/>
                <a:gd name="T79" fmla="*/ 40547302 h 510"/>
                <a:gd name="T80" fmla="*/ 28583776 w 602"/>
                <a:gd name="T81" fmla="*/ 44198166 h 510"/>
                <a:gd name="T82" fmla="*/ 28583776 w 602"/>
                <a:gd name="T83" fmla="*/ 51629522 h 510"/>
                <a:gd name="T84" fmla="*/ 24929472 w 602"/>
                <a:gd name="T85" fmla="*/ 55280025 h 51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02" h="510">
                  <a:moveTo>
                    <a:pt x="572" y="509"/>
                  </a:moveTo>
                  <a:lnTo>
                    <a:pt x="572" y="509"/>
                  </a:lnTo>
                  <a:cubicBezTo>
                    <a:pt x="28" y="509"/>
                    <a:pt x="28" y="509"/>
                    <a:pt x="28" y="509"/>
                  </a:cubicBezTo>
                  <a:cubicBezTo>
                    <a:pt x="14" y="509"/>
                    <a:pt x="0" y="502"/>
                    <a:pt x="0" y="48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4"/>
                    <a:pt x="14" y="0"/>
                    <a:pt x="28" y="0"/>
                  </a:cubicBezTo>
                  <a:cubicBezTo>
                    <a:pt x="42" y="0"/>
                    <a:pt x="56" y="14"/>
                    <a:pt x="56" y="28"/>
                  </a:cubicBezTo>
                  <a:cubicBezTo>
                    <a:pt x="56" y="389"/>
                    <a:pt x="56" y="389"/>
                    <a:pt x="56" y="389"/>
                  </a:cubicBezTo>
                  <a:cubicBezTo>
                    <a:pt x="56" y="452"/>
                    <a:pt x="56" y="452"/>
                    <a:pt x="56" y="452"/>
                  </a:cubicBezTo>
                  <a:cubicBezTo>
                    <a:pt x="572" y="452"/>
                    <a:pt x="572" y="452"/>
                    <a:pt x="572" y="452"/>
                  </a:cubicBezTo>
                  <a:cubicBezTo>
                    <a:pt x="594" y="452"/>
                    <a:pt x="601" y="467"/>
                    <a:pt x="601" y="481"/>
                  </a:cubicBezTo>
                  <a:cubicBezTo>
                    <a:pt x="601" y="502"/>
                    <a:pt x="594" y="509"/>
                    <a:pt x="572" y="509"/>
                  </a:cubicBezTo>
                  <a:close/>
                  <a:moveTo>
                    <a:pt x="509" y="424"/>
                  </a:moveTo>
                  <a:lnTo>
                    <a:pt x="509" y="424"/>
                  </a:lnTo>
                  <a:cubicBezTo>
                    <a:pt x="452" y="424"/>
                    <a:pt x="452" y="424"/>
                    <a:pt x="452" y="424"/>
                  </a:cubicBezTo>
                  <a:cubicBezTo>
                    <a:pt x="438" y="424"/>
                    <a:pt x="424" y="417"/>
                    <a:pt x="424" y="396"/>
                  </a:cubicBezTo>
                  <a:cubicBezTo>
                    <a:pt x="424" y="198"/>
                    <a:pt x="424" y="198"/>
                    <a:pt x="424" y="198"/>
                  </a:cubicBezTo>
                  <a:cubicBezTo>
                    <a:pt x="424" y="184"/>
                    <a:pt x="438" y="170"/>
                    <a:pt x="452" y="170"/>
                  </a:cubicBezTo>
                  <a:cubicBezTo>
                    <a:pt x="509" y="170"/>
                    <a:pt x="509" y="170"/>
                    <a:pt x="509" y="170"/>
                  </a:cubicBezTo>
                  <a:cubicBezTo>
                    <a:pt x="523" y="170"/>
                    <a:pt x="537" y="184"/>
                    <a:pt x="537" y="198"/>
                  </a:cubicBezTo>
                  <a:cubicBezTo>
                    <a:pt x="537" y="396"/>
                    <a:pt x="537" y="396"/>
                    <a:pt x="537" y="396"/>
                  </a:cubicBezTo>
                  <a:cubicBezTo>
                    <a:pt x="537" y="417"/>
                    <a:pt x="523" y="424"/>
                    <a:pt x="509" y="424"/>
                  </a:cubicBezTo>
                  <a:close/>
                  <a:moveTo>
                    <a:pt x="346" y="424"/>
                  </a:moveTo>
                  <a:lnTo>
                    <a:pt x="346" y="424"/>
                  </a:lnTo>
                  <a:cubicBezTo>
                    <a:pt x="290" y="424"/>
                    <a:pt x="290" y="424"/>
                    <a:pt x="290" y="424"/>
                  </a:cubicBezTo>
                  <a:cubicBezTo>
                    <a:pt x="276" y="424"/>
                    <a:pt x="261" y="417"/>
                    <a:pt x="261" y="396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71"/>
                    <a:pt x="276" y="57"/>
                    <a:pt x="290" y="57"/>
                  </a:cubicBezTo>
                  <a:cubicBezTo>
                    <a:pt x="346" y="57"/>
                    <a:pt x="346" y="57"/>
                    <a:pt x="346" y="57"/>
                  </a:cubicBezTo>
                  <a:cubicBezTo>
                    <a:pt x="367" y="57"/>
                    <a:pt x="374" y="71"/>
                    <a:pt x="374" y="85"/>
                  </a:cubicBezTo>
                  <a:cubicBezTo>
                    <a:pt x="374" y="396"/>
                    <a:pt x="374" y="396"/>
                    <a:pt x="374" y="396"/>
                  </a:cubicBezTo>
                  <a:cubicBezTo>
                    <a:pt x="374" y="417"/>
                    <a:pt x="367" y="424"/>
                    <a:pt x="346" y="424"/>
                  </a:cubicBezTo>
                  <a:close/>
                  <a:moveTo>
                    <a:pt x="191" y="424"/>
                  </a:moveTo>
                  <a:lnTo>
                    <a:pt x="191" y="424"/>
                  </a:lnTo>
                  <a:cubicBezTo>
                    <a:pt x="134" y="424"/>
                    <a:pt x="134" y="424"/>
                    <a:pt x="134" y="424"/>
                  </a:cubicBezTo>
                  <a:cubicBezTo>
                    <a:pt x="113" y="424"/>
                    <a:pt x="106" y="417"/>
                    <a:pt x="106" y="396"/>
                  </a:cubicBezTo>
                  <a:cubicBezTo>
                    <a:pt x="106" y="339"/>
                    <a:pt x="106" y="339"/>
                    <a:pt x="106" y="339"/>
                  </a:cubicBezTo>
                  <a:cubicBezTo>
                    <a:pt x="106" y="325"/>
                    <a:pt x="113" y="311"/>
                    <a:pt x="134" y="311"/>
                  </a:cubicBezTo>
                  <a:cubicBezTo>
                    <a:pt x="191" y="311"/>
                    <a:pt x="191" y="311"/>
                    <a:pt x="191" y="311"/>
                  </a:cubicBezTo>
                  <a:cubicBezTo>
                    <a:pt x="205" y="311"/>
                    <a:pt x="219" y="325"/>
                    <a:pt x="219" y="339"/>
                  </a:cubicBezTo>
                  <a:cubicBezTo>
                    <a:pt x="219" y="396"/>
                    <a:pt x="219" y="396"/>
                    <a:pt x="219" y="396"/>
                  </a:cubicBezTo>
                  <a:cubicBezTo>
                    <a:pt x="219" y="417"/>
                    <a:pt x="205" y="424"/>
                    <a:pt x="191" y="4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latin typeface="Roboto Ligh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995936" y="1274820"/>
            <a:ext cx="432833" cy="432834"/>
            <a:chOff x="4139952" y="1274820"/>
            <a:chExt cx="432833" cy="432834"/>
          </a:xfrm>
        </p:grpSpPr>
        <p:sp>
          <p:nvSpPr>
            <p:cNvPr id="23" name="椭圆 16"/>
            <p:cNvSpPr>
              <a:spLocks noChangeArrowheads="1"/>
            </p:cNvSpPr>
            <p:nvPr/>
          </p:nvSpPr>
          <p:spPr bwMode="auto">
            <a:xfrm>
              <a:off x="4139952" y="1274820"/>
              <a:ext cx="432833" cy="432834"/>
            </a:xfrm>
            <a:prstGeom prst="ellipse">
              <a:avLst/>
            </a:prstGeom>
            <a:solidFill>
              <a:srgbClr val="3992DB"/>
            </a:solidFill>
            <a:ln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itchFamily="34" charset="0"/>
              </a:endParaRPr>
            </a:p>
          </p:txBody>
        </p:sp>
        <p:sp>
          <p:nvSpPr>
            <p:cNvPr id="24" name="Freeform 84"/>
            <p:cNvSpPr>
              <a:spLocks noChangeArrowheads="1"/>
            </p:cNvSpPr>
            <p:nvPr/>
          </p:nvSpPr>
          <p:spPr bwMode="auto">
            <a:xfrm>
              <a:off x="4241546" y="1366806"/>
              <a:ext cx="248863" cy="248863"/>
            </a:xfrm>
            <a:custGeom>
              <a:avLst/>
              <a:gdLst>
                <a:gd name="T0" fmla="*/ 43332858 w 602"/>
                <a:gd name="T1" fmla="*/ 34979440 h 602"/>
                <a:gd name="T2" fmla="*/ 43332858 w 602"/>
                <a:gd name="T3" fmla="*/ 34979440 h 602"/>
                <a:gd name="T4" fmla="*/ 43332858 w 602"/>
                <a:gd name="T5" fmla="*/ 0 h 602"/>
                <a:gd name="T6" fmla="*/ 78442719 w 602"/>
                <a:gd name="T7" fmla="*/ 34979440 h 602"/>
                <a:gd name="T8" fmla="*/ 43332858 w 602"/>
                <a:gd name="T9" fmla="*/ 34979440 h 602"/>
                <a:gd name="T10" fmla="*/ 36023527 w 602"/>
                <a:gd name="T11" fmla="*/ 78442719 h 602"/>
                <a:gd name="T12" fmla="*/ 36023527 w 602"/>
                <a:gd name="T13" fmla="*/ 78442719 h 602"/>
                <a:gd name="T14" fmla="*/ 0 w 602"/>
                <a:gd name="T15" fmla="*/ 42419192 h 602"/>
                <a:gd name="T16" fmla="*/ 36023527 w 602"/>
                <a:gd name="T17" fmla="*/ 7308970 h 602"/>
                <a:gd name="T18" fmla="*/ 36023527 w 602"/>
                <a:gd name="T19" fmla="*/ 42419192 h 602"/>
                <a:gd name="T20" fmla="*/ 71002968 w 602"/>
                <a:gd name="T21" fmla="*/ 42419192 h 602"/>
                <a:gd name="T22" fmla="*/ 36023527 w 602"/>
                <a:gd name="T23" fmla="*/ 78442719 h 60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602" h="602">
                  <a:moveTo>
                    <a:pt x="332" y="268"/>
                  </a:moveTo>
                  <a:lnTo>
                    <a:pt x="332" y="268"/>
                  </a:lnTo>
                  <a:cubicBezTo>
                    <a:pt x="332" y="0"/>
                    <a:pt x="332" y="0"/>
                    <a:pt x="332" y="0"/>
                  </a:cubicBezTo>
                  <a:cubicBezTo>
                    <a:pt x="481" y="0"/>
                    <a:pt x="601" y="120"/>
                    <a:pt x="601" y="268"/>
                  </a:cubicBezTo>
                  <a:lnTo>
                    <a:pt x="332" y="268"/>
                  </a:lnTo>
                  <a:close/>
                  <a:moveTo>
                    <a:pt x="276" y="601"/>
                  </a:moveTo>
                  <a:lnTo>
                    <a:pt x="276" y="601"/>
                  </a:lnTo>
                  <a:cubicBezTo>
                    <a:pt x="120" y="601"/>
                    <a:pt x="0" y="480"/>
                    <a:pt x="0" y="325"/>
                  </a:cubicBezTo>
                  <a:cubicBezTo>
                    <a:pt x="0" y="176"/>
                    <a:pt x="120" y="56"/>
                    <a:pt x="276" y="56"/>
                  </a:cubicBezTo>
                  <a:cubicBezTo>
                    <a:pt x="276" y="325"/>
                    <a:pt x="276" y="325"/>
                    <a:pt x="276" y="325"/>
                  </a:cubicBezTo>
                  <a:cubicBezTo>
                    <a:pt x="544" y="325"/>
                    <a:pt x="544" y="325"/>
                    <a:pt x="544" y="325"/>
                  </a:cubicBezTo>
                  <a:cubicBezTo>
                    <a:pt x="544" y="480"/>
                    <a:pt x="424" y="601"/>
                    <a:pt x="276" y="6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34290" tIns="17145" rIns="34290" bIns="17145" anchor="ctr"/>
            <a:lstStyle/>
            <a:p>
              <a:endParaRPr lang="en-US">
                <a:latin typeface="Robot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6718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1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4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4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4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4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4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xmlns="" id="{593231BA-E5FA-4052-8D1D-C56E1D82D0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7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Linear model</a:t>
            </a:r>
            <a:endParaRPr lang="en-GB" altLang="zh-CN" sz="1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846759" y="1343698"/>
            <a:ext cx="5102700" cy="839134"/>
          </a:xfrm>
          <a:prstGeom prst="rect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653255" y="1180546"/>
            <a:ext cx="3515183" cy="3274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coefficient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六边形 29"/>
          <p:cNvSpPr/>
          <p:nvPr/>
        </p:nvSpPr>
        <p:spPr>
          <a:xfrm>
            <a:off x="903628" y="2425696"/>
            <a:ext cx="1190447" cy="1026114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箭头连接符 30"/>
          <p:cNvCxnSpPr>
            <a:stCxn id="30" idx="5"/>
            <a:endCxn id="28" idx="1"/>
          </p:cNvCxnSpPr>
          <p:nvPr/>
        </p:nvCxnSpPr>
        <p:spPr>
          <a:xfrm flipV="1">
            <a:off x="1837547" y="1763265"/>
            <a:ext cx="1009212" cy="66243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30" idx="0"/>
            <a:endCxn id="35" idx="1"/>
          </p:cNvCxnSpPr>
          <p:nvPr/>
        </p:nvCxnSpPr>
        <p:spPr>
          <a:xfrm flipV="1">
            <a:off x="2094075" y="2936587"/>
            <a:ext cx="752684" cy="2166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30" idx="1"/>
            <a:endCxn id="38" idx="1"/>
          </p:cNvCxnSpPr>
          <p:nvPr/>
        </p:nvCxnSpPr>
        <p:spPr>
          <a:xfrm>
            <a:off x="1837547" y="3451810"/>
            <a:ext cx="1009212" cy="67903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846760" y="1615449"/>
            <a:ext cx="5102700" cy="809967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budget</a:t>
            </a:r>
            <a:r>
              <a:rPr lang="zh-CN" altLang="zh-C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duration</a:t>
            </a:r>
            <a:r>
              <a:rPr lang="zh-CN" altLang="zh-C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num_critic_for_reviews</a:t>
            </a:r>
            <a:r>
              <a:rPr lang="zh-CN" altLang="zh-C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num_user_for_reviews</a:t>
            </a:r>
            <a:r>
              <a:rPr lang="zh-CN" altLang="zh-C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num_voted_users</a:t>
            </a:r>
            <a:r>
              <a:rPr lang="zh-CN" altLang="zh-C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</a:t>
            </a:r>
            <a:r>
              <a:rPr lang="zh-CN" altLang="zh-C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endParaRPr lang="zh-CN" altLang="zh-CN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846759" y="2517020"/>
            <a:ext cx="5102700" cy="839134"/>
          </a:xfrm>
          <a:prstGeom prst="rect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653255" y="2361550"/>
            <a:ext cx="3515183" cy="3274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 value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142299" y="2806771"/>
            <a:ext cx="4537095" cy="249814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846759" y="3711282"/>
            <a:ext cx="5102700" cy="839134"/>
          </a:xfrm>
          <a:prstGeom prst="rect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653255" y="3555813"/>
            <a:ext cx="3515183" cy="3274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142299" y="4001033"/>
            <a:ext cx="4537095" cy="249814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108219"/>
      </p:ext>
    </p:extLst>
  </p:cSld>
  <p:clrMapOvr>
    <a:masterClrMapping/>
  </p:clrMapOvr>
  <p:transition spd="slow" advClick="0" advTm="0">
    <p:cover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4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1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4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4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4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4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5770"/>
                                </p:stCondLst>
                                <p:childTnLst>
                                  <p:par>
                                    <p:cTn id="4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7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6270"/>
                                </p:stCondLst>
                                <p:childTnLst>
                                  <p:par>
                                    <p:cTn id="49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2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6770"/>
                                </p:stCondLst>
                                <p:childTnLst>
                                  <p:par>
                                    <p:cTn id="54" presetID="22" presetClass="entr" presetSubtype="8" fill="hold" grpId="0" nodeType="after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4"/>
                                        </p:cond>
                                      </p:end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1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6" presetClass="emph" presetSubtype="0" fill="hold" grpId="1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7"/>
                                        </p:cond>
                                      </p:end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6870"/>
                                </p:stCondLst>
                                <p:childTnLst>
                                  <p:par>
                                    <p:cTn id="6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7370"/>
                                </p:stCondLst>
                                <p:childTnLst>
                                  <p:par>
                                    <p:cTn id="67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9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0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7870"/>
                                </p:stCondLst>
                                <p:childTnLst>
                                  <p:par>
                                    <p:cTn id="72" presetID="22" presetClass="entr" presetSubtype="8" fill="hold" grpId="0" nodeType="after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72"/>
                                        </p:cond>
                                      </p:end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1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6" presetClass="emph" presetSubtype="0" fill="hold" grpId="1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75"/>
                                        </p:cond>
                                      </p:end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7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7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/>
          <p:bldP spid="28" grpId="0" animBg="1"/>
          <p:bldP spid="29" grpId="0" animBg="1"/>
          <p:bldP spid="30" grpId="0" animBg="1"/>
          <p:bldP spid="34" grpId="0"/>
          <p:bldP spid="34" grpId="1"/>
          <p:bldP spid="35" grpId="0" animBg="1"/>
          <p:bldP spid="36" grpId="0" animBg="1"/>
          <p:bldP spid="37" grpId="0"/>
          <p:bldP spid="37" grpId="1"/>
          <p:bldP spid="38" grpId="0" animBg="1"/>
          <p:bldP spid="39" grpId="0" animBg="1"/>
          <p:bldP spid="40" grpId="0"/>
          <p:bldP spid="40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1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4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4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4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4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5770"/>
                                </p:stCondLst>
                                <p:childTnLst>
                                  <p:par>
                                    <p:cTn id="4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7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6270"/>
                                </p:stCondLst>
                                <p:childTnLst>
                                  <p:par>
                                    <p:cTn id="4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6770"/>
                                </p:stCondLst>
                                <p:childTnLst>
                                  <p:par>
                                    <p:cTn id="54" presetID="22" presetClass="entr" presetSubtype="8" fill="hold" grpId="0" nodeType="after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4"/>
                                        </p:cond>
                                      </p:end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1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6" presetClass="emph" presetSubtype="0" fill="hold" grpId="1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7"/>
                                        </p:cond>
                                      </p:end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6870"/>
                                </p:stCondLst>
                                <p:childTnLst>
                                  <p:par>
                                    <p:cTn id="6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7370"/>
                                </p:stCondLst>
                                <p:childTnLst>
                                  <p:par>
                                    <p:cTn id="67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7870"/>
                                </p:stCondLst>
                                <p:childTnLst>
                                  <p:par>
                                    <p:cTn id="72" presetID="22" presetClass="entr" presetSubtype="8" fill="hold" grpId="0" nodeType="after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72"/>
                                        </p:cond>
                                      </p:end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1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6" presetClass="emph" presetSubtype="0" fill="hold" grpId="1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75"/>
                                        </p:cond>
                                      </p:end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7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7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/>
          <p:bldP spid="28" grpId="0" animBg="1"/>
          <p:bldP spid="29" grpId="0" animBg="1"/>
          <p:bldP spid="30" grpId="0" animBg="1"/>
          <p:bldP spid="34" grpId="0"/>
          <p:bldP spid="34" grpId="1"/>
          <p:bldP spid="35" grpId="0" animBg="1"/>
          <p:bldP spid="36" grpId="0" animBg="1"/>
          <p:bldP spid="37" grpId="0"/>
          <p:bldP spid="37" grpId="1"/>
          <p:bldP spid="38" grpId="0" animBg="1"/>
          <p:bldP spid="39" grpId="0" animBg="1"/>
          <p:bldP spid="40" grpId="0"/>
          <p:bldP spid="40" grpId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xmlns="" id="{C5B284D8-45DA-4E19-9B02-5103FC22DF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7" y="13990"/>
            <a:ext cx="9144000" cy="5143500"/>
          </a:xfrm>
          <a:prstGeom prst="rect">
            <a:avLst/>
          </a:prstGeom>
        </p:spPr>
      </p:pic>
      <p:pic>
        <p:nvPicPr>
          <p:cNvPr id="26" name="Time Will Tell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34781" y="0"/>
            <a:ext cx="336542" cy="336420"/>
          </a:xfrm>
          <a:prstGeom prst="rect">
            <a:avLst/>
          </a:prstGeom>
        </p:spPr>
      </p:pic>
      <p:sp>
        <p:nvSpPr>
          <p:cNvPr id="48" name="矩形 47"/>
          <p:cNvSpPr/>
          <p:nvPr/>
        </p:nvSpPr>
        <p:spPr>
          <a:xfrm>
            <a:off x="6719468" y="252782"/>
            <a:ext cx="2414745" cy="1177235"/>
          </a:xfrm>
          <a:prstGeom prst="rect">
            <a:avLst/>
          </a:prstGeom>
        </p:spPr>
        <p:txBody>
          <a:bodyPr wrap="none" lIns="68571" tIns="34285" rIns="68571" bIns="34285">
            <a:spAutoFit/>
          </a:bodyPr>
          <a:lstStyle/>
          <a:p>
            <a:pPr algn="r"/>
            <a:r>
              <a:rPr lang="en-US" altLang="zh-CN" sz="7200" b="1" dirty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2020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33196121-F342-4933-B8F4-8733444C376D}"/>
              </a:ext>
            </a:extLst>
          </p:cNvPr>
          <p:cNvSpPr/>
          <p:nvPr/>
        </p:nvSpPr>
        <p:spPr>
          <a:xfrm>
            <a:off x="2411761" y="1285589"/>
            <a:ext cx="6732240" cy="1934233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平行四边形 13">
            <a:extLst>
              <a:ext uri="{FF2B5EF4-FFF2-40B4-BE49-F238E27FC236}">
                <a16:creationId xmlns:a16="http://schemas.microsoft.com/office/drawing/2014/main" xmlns="" id="{6CD17600-149D-4CC7-AA04-EB2AD6971DB3}"/>
              </a:ext>
            </a:extLst>
          </p:cNvPr>
          <p:cNvSpPr/>
          <p:nvPr/>
        </p:nvSpPr>
        <p:spPr>
          <a:xfrm>
            <a:off x="-633060" y="1285589"/>
            <a:ext cx="4073415" cy="2366272"/>
          </a:xfrm>
          <a:prstGeom prst="parallelogram">
            <a:avLst/>
          </a:prstGeom>
          <a:blipFill dpi="0" rotWithShape="0">
            <a:blip r:embed="rId7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Rectangle 3"/>
          <p:cNvSpPr txBox="1">
            <a:spLocks noChangeArrowheads="1"/>
          </p:cNvSpPr>
          <p:nvPr/>
        </p:nvSpPr>
        <p:spPr>
          <a:xfrm>
            <a:off x="3269543" y="1797782"/>
            <a:ext cx="5671494" cy="5024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5"/>
          <p:cNvCxnSpPr>
            <a:cxnSpLocks noChangeShapeType="1"/>
          </p:cNvCxnSpPr>
          <p:nvPr/>
        </p:nvCxnSpPr>
        <p:spPr bwMode="auto">
          <a:xfrm flipH="1">
            <a:off x="3359304" y="2427734"/>
            <a:ext cx="5491972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73503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85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48" grpId="0"/>
      <p:bldP spid="15" grpId="0" animBg="1"/>
      <p:bldP spid="14" grpId="0" animBg="1"/>
      <p:bldP spid="43" grpId="0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Write Your Title Here"/>
</p:tagLst>
</file>

<file path=ppt/theme/theme1.xml><?xml version="1.0" encoding="utf-8"?>
<a:theme xmlns:a="http://schemas.openxmlformats.org/drawingml/2006/main" name="Office 主题">
  <a:themeElements>
    <a:clrScheme name="自定义 2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5DA2"/>
      </a:accent1>
      <a:accent2>
        <a:srgbClr val="C4C7CB"/>
      </a:accent2>
      <a:accent3>
        <a:srgbClr val="7F7F7F"/>
      </a:accent3>
      <a:accent4>
        <a:srgbClr val="7F7F7F"/>
      </a:accent4>
      <a:accent5>
        <a:srgbClr val="7F7F7F"/>
      </a:accent5>
      <a:accent6>
        <a:srgbClr val="7F7F7F"/>
      </a:accent6>
      <a:hlink>
        <a:srgbClr val="17365D"/>
      </a:hlink>
      <a:folHlink>
        <a:srgbClr val="548DD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2556</TotalTime>
  <Words>159</Words>
  <Application>Microsoft Macintosh PowerPoint</Application>
  <PresentationFormat>全屏显示(16:9)</PresentationFormat>
  <Paragraphs>43</Paragraphs>
  <Slides>8</Slides>
  <Notes>8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Arial</vt:lpstr>
      <vt:lpstr>Calibri</vt:lpstr>
      <vt:lpstr>Impact</vt:lpstr>
      <vt:lpstr>Open Sans Light</vt:lpstr>
      <vt:lpstr>Roboto Light</vt:lpstr>
      <vt:lpstr>Times New Roman</vt:lpstr>
      <vt:lpstr>宋体</vt:lpstr>
      <vt:lpstr>微软雅黑</vt:lpstr>
      <vt:lpstr>微软雅黑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熊猫办公PPT</dc:title>
  <dc:creator>熊猫办公</dc:creator>
  <cp:keywords>www.tukuppt.com</cp:keywords>
  <cp:lastModifiedBy>Lu, Chenyang</cp:lastModifiedBy>
  <cp:revision>27</cp:revision>
  <dcterms:created xsi:type="dcterms:W3CDTF">2015-12-11T17:46:17Z</dcterms:created>
  <dcterms:modified xsi:type="dcterms:W3CDTF">2020-11-23T16:22:04Z</dcterms:modified>
</cp:coreProperties>
</file>

<file path=docProps/thumbnail.jpeg>
</file>